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37" r:id="rId4"/>
  </p:sldMasterIdLst>
  <p:notesMasterIdLst>
    <p:notesMasterId r:id="rId36"/>
  </p:notesMasterIdLst>
  <p:sldIdLst>
    <p:sldId id="257" r:id="rId5"/>
    <p:sldId id="278" r:id="rId6"/>
    <p:sldId id="288" r:id="rId7"/>
    <p:sldId id="279" r:id="rId8"/>
    <p:sldId id="289" r:id="rId9"/>
    <p:sldId id="280" r:id="rId10"/>
    <p:sldId id="308" r:id="rId11"/>
    <p:sldId id="290" r:id="rId12"/>
    <p:sldId id="298" r:id="rId13"/>
    <p:sldId id="299" r:id="rId14"/>
    <p:sldId id="313" r:id="rId15"/>
    <p:sldId id="314" r:id="rId16"/>
    <p:sldId id="291" r:id="rId17"/>
    <p:sldId id="302" r:id="rId18"/>
    <p:sldId id="303" r:id="rId19"/>
    <p:sldId id="304" r:id="rId20"/>
    <p:sldId id="305" r:id="rId21"/>
    <p:sldId id="306" r:id="rId22"/>
    <p:sldId id="307" r:id="rId23"/>
    <p:sldId id="292" r:id="rId24"/>
    <p:sldId id="283" r:id="rId25"/>
    <p:sldId id="309" r:id="rId26"/>
    <p:sldId id="312" r:id="rId27"/>
    <p:sldId id="310" r:id="rId28"/>
    <p:sldId id="311" r:id="rId29"/>
    <p:sldId id="293" r:id="rId30"/>
    <p:sldId id="294" r:id="rId31"/>
    <p:sldId id="295" r:id="rId32"/>
    <p:sldId id="286" r:id="rId33"/>
    <p:sldId id="296" r:id="rId34"/>
    <p:sldId id="287" r:id="rId3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FF"/>
    <a:srgbClr val="CC66FF"/>
    <a:srgbClr val="CC99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0763AC6-6344-594A-9FAE-B8354CB616DB}" v="1" dt="2020-11-23T03:37:23.03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87211"/>
  </p:normalViewPr>
  <p:slideViewPr>
    <p:cSldViewPr snapToGrid="0">
      <p:cViewPr varScale="1">
        <p:scale>
          <a:sx n="92" d="100"/>
          <a:sy n="92" d="100"/>
        </p:scale>
        <p:origin x="1216"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heme" Target="theme/theme1.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viewProps" Target="viewProps.xml"/></Relationships>
</file>

<file path=ppt/diagrams/_rels/data1.xml.rels><?xml version="1.0" encoding="UTF-8" standalone="yes"?>
<Relationships xmlns="http://schemas.openxmlformats.org/package/2006/relationships"><Relationship Id="rId8" Type="http://schemas.openxmlformats.org/officeDocument/2006/relationships/hyperlink" Target="https://pixabay.com/en/graph-statistics-chart-infochart-29709/" TargetMode="External"/><Relationship Id="rId13" Type="http://schemas.openxmlformats.org/officeDocument/2006/relationships/image" Target="../media/image9.png"/><Relationship Id="rId3" Type="http://schemas.openxmlformats.org/officeDocument/2006/relationships/image" Target="../media/image3.png"/><Relationship Id="rId7" Type="http://schemas.openxmlformats.org/officeDocument/2006/relationships/image" Target="../media/image5.png"/><Relationship Id="rId12" Type="http://schemas.openxmlformats.org/officeDocument/2006/relationships/image" Target="../media/image8.png"/><Relationship Id="rId2" Type="http://schemas.openxmlformats.org/officeDocument/2006/relationships/hyperlink" Target="https://commons.wikimedia.org/wiki/File:Documents_icon_-_noun_project_5020_-_navy.svg" TargetMode="External"/><Relationship Id="rId16" Type="http://schemas.openxmlformats.org/officeDocument/2006/relationships/hyperlink" Target="https://www.maxpixels.net/Hook-Todo-Completed-Check-Mark-To-Do-Check-Finish-1727484" TargetMode="External"/><Relationship Id="rId1" Type="http://schemas.openxmlformats.org/officeDocument/2006/relationships/image" Target="../media/image2.png"/><Relationship Id="rId6" Type="http://schemas.openxmlformats.org/officeDocument/2006/relationships/hyperlink" Target="https://pixabay.com/pt/cpu-processador-computador-2103856/" TargetMode="External"/><Relationship Id="rId11" Type="http://schemas.openxmlformats.org/officeDocument/2006/relationships/image" Target="../media/image7.png"/><Relationship Id="rId5" Type="http://schemas.openxmlformats.org/officeDocument/2006/relationships/image" Target="../media/image4.png"/><Relationship Id="rId15" Type="http://schemas.openxmlformats.org/officeDocument/2006/relationships/image" Target="../media/image10.png"/><Relationship Id="rId10" Type="http://schemas.openxmlformats.org/officeDocument/2006/relationships/hyperlink" Target="https://pixabay.com/en/survey-icon-survey-icon-2316468/" TargetMode="External"/><Relationship Id="rId4" Type="http://schemas.openxmlformats.org/officeDocument/2006/relationships/hyperlink" Target="https://owl.excelsior.edu/orc/what-to-do-after-reading/analyzing/" TargetMode="External"/><Relationship Id="rId9" Type="http://schemas.openxmlformats.org/officeDocument/2006/relationships/image" Target="../media/image6.png"/><Relationship Id="rId14" Type="http://schemas.openxmlformats.org/officeDocument/2006/relationships/hyperlink" Target="http://www.pngall.com/jigsaw-puzzle-png" TargetMode="External"/></Relationships>
</file>

<file path=ppt/diagrams/_rels/drawing1.xml.rels><?xml version="1.0" encoding="UTF-8" standalone="yes"?>
<Relationships xmlns="http://schemas.openxmlformats.org/package/2006/relationships"><Relationship Id="rId8" Type="http://schemas.openxmlformats.org/officeDocument/2006/relationships/hyperlink" Target="https://pixabay.com/en/graph-statistics-chart-infochart-29709/" TargetMode="External"/><Relationship Id="rId13" Type="http://schemas.openxmlformats.org/officeDocument/2006/relationships/image" Target="../media/image9.png"/><Relationship Id="rId3" Type="http://schemas.openxmlformats.org/officeDocument/2006/relationships/image" Target="../media/image3.png"/><Relationship Id="rId7" Type="http://schemas.openxmlformats.org/officeDocument/2006/relationships/image" Target="../media/image5.png"/><Relationship Id="rId12" Type="http://schemas.openxmlformats.org/officeDocument/2006/relationships/image" Target="../media/image8.png"/><Relationship Id="rId2" Type="http://schemas.openxmlformats.org/officeDocument/2006/relationships/hyperlink" Target="https://commons.wikimedia.org/wiki/File:Documents_icon_-_noun_project_5020_-_navy.svg" TargetMode="External"/><Relationship Id="rId16" Type="http://schemas.openxmlformats.org/officeDocument/2006/relationships/hyperlink" Target="https://www.maxpixels.net/Hook-Todo-Completed-Check-Mark-To-Do-Check-Finish-1727484" TargetMode="External"/><Relationship Id="rId1" Type="http://schemas.openxmlformats.org/officeDocument/2006/relationships/image" Target="../media/image2.png"/><Relationship Id="rId6" Type="http://schemas.openxmlformats.org/officeDocument/2006/relationships/hyperlink" Target="https://pixabay.com/pt/cpu-processador-computador-2103856/" TargetMode="External"/><Relationship Id="rId11" Type="http://schemas.openxmlformats.org/officeDocument/2006/relationships/image" Target="../media/image7.png"/><Relationship Id="rId5" Type="http://schemas.openxmlformats.org/officeDocument/2006/relationships/image" Target="../media/image4.png"/><Relationship Id="rId15" Type="http://schemas.openxmlformats.org/officeDocument/2006/relationships/image" Target="../media/image10.png"/><Relationship Id="rId10" Type="http://schemas.openxmlformats.org/officeDocument/2006/relationships/hyperlink" Target="https://pixabay.com/en/survey-icon-survey-icon-2316468/" TargetMode="External"/><Relationship Id="rId4" Type="http://schemas.openxmlformats.org/officeDocument/2006/relationships/hyperlink" Target="https://owl.excelsior.edu/orc/what-to-do-after-reading/analyzing/" TargetMode="External"/><Relationship Id="rId9" Type="http://schemas.openxmlformats.org/officeDocument/2006/relationships/image" Target="../media/image6.png"/><Relationship Id="rId14" Type="http://schemas.openxmlformats.org/officeDocument/2006/relationships/hyperlink" Target="http://www.pngall.com/jigsaw-puzzle-png" TargetMode="External"/></Relationships>
</file>

<file path=ppt/diagrams/colors1.xml><?xml version="1.0" encoding="utf-8"?>
<dgm:colorsDef xmlns:dgm="http://schemas.openxmlformats.org/drawingml/2006/diagram" xmlns:a="http://schemas.openxmlformats.org/drawingml/2006/main" uniqueId="urn:microsoft.com/office/officeart/2018/5/colors/Iconchunking_neutralbg_accent5_2">
  <dgm:title val=""/>
  <dgm:desc val=""/>
  <dgm:catLst>
    <dgm:cat type="accent5" pri="15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a:alpha val="0"/>
      </a:schemeClr>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F1C3CBB-72CC-4EF9-BEE7-522D060AA69B}" type="doc">
      <dgm:prSet loTypeId="urn:microsoft.com/office/officeart/2018/2/layout/IconLabelList" loCatId="icon" qsTypeId="urn:microsoft.com/office/officeart/2005/8/quickstyle/simple1" qsCatId="simple" csTypeId="urn:microsoft.com/office/officeart/2018/5/colors/Iconchunking_neutralbg_accent5_2" csCatId="accent5" phldr="1"/>
      <dgm:spPr/>
      <dgm:t>
        <a:bodyPr/>
        <a:lstStyle/>
        <a:p>
          <a:endParaRPr lang="en-US"/>
        </a:p>
      </dgm:t>
    </dgm:pt>
    <dgm:pt modelId="{677ABB7E-DE5E-472D-8862-48ACE7C24DED}">
      <dgm:prSet/>
      <dgm:spPr/>
      <dgm:t>
        <a:bodyPr/>
        <a:lstStyle/>
        <a:p>
          <a:r>
            <a:rPr lang="en-US"/>
            <a:t>Project Overview </a:t>
          </a:r>
        </a:p>
      </dgm:t>
    </dgm:pt>
    <dgm:pt modelId="{0C97E442-138A-415F-9727-B918D77DE9AF}" type="parTrans" cxnId="{CF654DB0-394A-4F0C-9668-FB6AA91165A3}">
      <dgm:prSet/>
      <dgm:spPr/>
      <dgm:t>
        <a:bodyPr/>
        <a:lstStyle/>
        <a:p>
          <a:endParaRPr lang="en-US"/>
        </a:p>
      </dgm:t>
    </dgm:pt>
    <dgm:pt modelId="{6BFEACBE-3C98-455C-8B60-01B6BC4A44CE}" type="sibTrans" cxnId="{CF654DB0-394A-4F0C-9668-FB6AA91165A3}">
      <dgm:prSet/>
      <dgm:spPr/>
      <dgm:t>
        <a:bodyPr/>
        <a:lstStyle/>
        <a:p>
          <a:endParaRPr lang="en-US"/>
        </a:p>
      </dgm:t>
    </dgm:pt>
    <dgm:pt modelId="{F349D52E-BF8F-4C39-9306-30FEFBDCAEF3}">
      <dgm:prSet/>
      <dgm:spPr/>
      <dgm:t>
        <a:bodyPr/>
        <a:lstStyle/>
        <a:p>
          <a:r>
            <a:rPr lang="en-US"/>
            <a:t>Project Requirements</a:t>
          </a:r>
        </a:p>
      </dgm:t>
    </dgm:pt>
    <dgm:pt modelId="{328A22D8-C63A-445D-B21D-0647F2B2AA53}" type="parTrans" cxnId="{9E8E875A-2751-47D5-872D-3D0B8B5ACD78}">
      <dgm:prSet/>
      <dgm:spPr/>
      <dgm:t>
        <a:bodyPr/>
        <a:lstStyle/>
        <a:p>
          <a:endParaRPr lang="en-US"/>
        </a:p>
      </dgm:t>
    </dgm:pt>
    <dgm:pt modelId="{EACB5D6D-0CDF-4A13-85E3-3DC04A2AC938}" type="sibTrans" cxnId="{9E8E875A-2751-47D5-872D-3D0B8B5ACD78}">
      <dgm:prSet/>
      <dgm:spPr/>
      <dgm:t>
        <a:bodyPr/>
        <a:lstStyle/>
        <a:p>
          <a:endParaRPr lang="en-US"/>
        </a:p>
      </dgm:t>
    </dgm:pt>
    <dgm:pt modelId="{B78AC79F-606E-497F-8022-8486E4DBCA3E}">
      <dgm:prSet/>
      <dgm:spPr/>
      <dgm:t>
        <a:bodyPr/>
        <a:lstStyle/>
        <a:p>
          <a:r>
            <a:rPr lang="en-US"/>
            <a:t>Design Architecture</a:t>
          </a:r>
        </a:p>
      </dgm:t>
    </dgm:pt>
    <dgm:pt modelId="{5C6399E1-9329-49BD-8802-454853427AC9}" type="parTrans" cxnId="{4AF4C392-35B7-4153-9787-86ADF3C2675A}">
      <dgm:prSet/>
      <dgm:spPr/>
      <dgm:t>
        <a:bodyPr/>
        <a:lstStyle/>
        <a:p>
          <a:endParaRPr lang="en-US"/>
        </a:p>
      </dgm:t>
    </dgm:pt>
    <dgm:pt modelId="{1C2F22BC-9193-4214-87F2-3BF20BFD7045}" type="sibTrans" cxnId="{4AF4C392-35B7-4153-9787-86ADF3C2675A}">
      <dgm:prSet/>
      <dgm:spPr/>
      <dgm:t>
        <a:bodyPr/>
        <a:lstStyle/>
        <a:p>
          <a:endParaRPr lang="en-US"/>
        </a:p>
      </dgm:t>
    </dgm:pt>
    <dgm:pt modelId="{67D51848-9316-4408-935F-6871F375A333}">
      <dgm:prSet/>
      <dgm:spPr/>
      <dgm:t>
        <a:bodyPr/>
        <a:lstStyle/>
        <a:p>
          <a:r>
            <a:rPr lang="en-US"/>
            <a:t>Sprint Recap</a:t>
          </a:r>
        </a:p>
      </dgm:t>
    </dgm:pt>
    <dgm:pt modelId="{71AC0BEC-A600-4D85-BCFB-F7F3CAD6CD5B}" type="parTrans" cxnId="{B2C6635F-731C-4205-BD39-27AFA5598C5D}">
      <dgm:prSet/>
      <dgm:spPr/>
      <dgm:t>
        <a:bodyPr/>
        <a:lstStyle/>
        <a:p>
          <a:endParaRPr lang="en-US"/>
        </a:p>
      </dgm:t>
    </dgm:pt>
    <dgm:pt modelId="{F15E66A8-D114-4874-BDD6-22A124CCB923}" type="sibTrans" cxnId="{B2C6635F-731C-4205-BD39-27AFA5598C5D}">
      <dgm:prSet/>
      <dgm:spPr/>
      <dgm:t>
        <a:bodyPr/>
        <a:lstStyle/>
        <a:p>
          <a:endParaRPr lang="en-US"/>
        </a:p>
      </dgm:t>
    </dgm:pt>
    <dgm:pt modelId="{A274AF62-A8CF-44FB-9081-126F35824EBE}">
      <dgm:prSet/>
      <dgm:spPr/>
      <dgm:t>
        <a:bodyPr/>
        <a:lstStyle/>
        <a:p>
          <a:r>
            <a:rPr lang="en-US"/>
            <a:t>Test Cases</a:t>
          </a:r>
        </a:p>
      </dgm:t>
    </dgm:pt>
    <dgm:pt modelId="{26C79B90-997E-4F16-9E2B-B05F413C66A4}" type="parTrans" cxnId="{4AEDA636-9BBB-48E8-A24E-7A4BD55B4AA7}">
      <dgm:prSet/>
      <dgm:spPr/>
      <dgm:t>
        <a:bodyPr/>
        <a:lstStyle/>
        <a:p>
          <a:endParaRPr lang="en-US"/>
        </a:p>
      </dgm:t>
    </dgm:pt>
    <dgm:pt modelId="{D5CB3885-149F-434D-B034-16C4BA3750B7}" type="sibTrans" cxnId="{4AEDA636-9BBB-48E8-A24E-7A4BD55B4AA7}">
      <dgm:prSet/>
      <dgm:spPr/>
      <dgm:t>
        <a:bodyPr/>
        <a:lstStyle/>
        <a:p>
          <a:endParaRPr lang="en-US"/>
        </a:p>
      </dgm:t>
    </dgm:pt>
    <dgm:pt modelId="{D8861C96-CAEE-1044-AF92-B8B3621290D8}">
      <dgm:prSet/>
      <dgm:spPr/>
      <dgm:t>
        <a:bodyPr/>
        <a:lstStyle/>
        <a:p>
          <a:r>
            <a:rPr lang="en-US"/>
            <a:t>Project Demo (MVP)</a:t>
          </a:r>
        </a:p>
      </dgm:t>
    </dgm:pt>
    <dgm:pt modelId="{7749B110-C2A5-424D-B5DF-FCD91D14A0B6}" type="parTrans" cxnId="{C253B6CA-C0F7-6B46-B553-798DBAAC0416}">
      <dgm:prSet/>
      <dgm:spPr/>
      <dgm:t>
        <a:bodyPr/>
        <a:lstStyle/>
        <a:p>
          <a:endParaRPr lang="en-US"/>
        </a:p>
      </dgm:t>
    </dgm:pt>
    <dgm:pt modelId="{DC73C748-70D6-FC41-884C-033F24530F51}" type="sibTrans" cxnId="{C253B6CA-C0F7-6B46-B553-798DBAAC0416}">
      <dgm:prSet/>
      <dgm:spPr/>
      <dgm:t>
        <a:bodyPr/>
        <a:lstStyle/>
        <a:p>
          <a:endParaRPr lang="en-US"/>
        </a:p>
      </dgm:t>
    </dgm:pt>
    <dgm:pt modelId="{A1176455-2D1E-D74D-8189-09D2F93D0980}">
      <dgm:prSet/>
      <dgm:spPr/>
      <dgm:t>
        <a:bodyPr/>
        <a:lstStyle/>
        <a:p>
          <a:r>
            <a:rPr lang="en-US"/>
            <a:t>GitHub Walkthrough</a:t>
          </a:r>
        </a:p>
      </dgm:t>
    </dgm:pt>
    <dgm:pt modelId="{4A348887-9ABC-2C4B-9553-8EBEB7C90659}" type="parTrans" cxnId="{AAB59E98-F090-DA4B-96D0-3E9B409572B9}">
      <dgm:prSet/>
      <dgm:spPr/>
      <dgm:t>
        <a:bodyPr/>
        <a:lstStyle/>
        <a:p>
          <a:endParaRPr lang="en-US"/>
        </a:p>
      </dgm:t>
    </dgm:pt>
    <dgm:pt modelId="{CCB5CC80-CC57-3A4F-AC3C-10D041E86AC6}" type="sibTrans" cxnId="{AAB59E98-F090-DA4B-96D0-3E9B409572B9}">
      <dgm:prSet/>
      <dgm:spPr/>
      <dgm:t>
        <a:bodyPr/>
        <a:lstStyle/>
        <a:p>
          <a:endParaRPr lang="en-US"/>
        </a:p>
      </dgm:t>
    </dgm:pt>
    <dgm:pt modelId="{4D600C38-E89D-3844-8B6C-E4405ECFC5E8}">
      <dgm:prSet/>
      <dgm:spPr/>
      <dgm:t>
        <a:bodyPr/>
        <a:lstStyle/>
        <a:p>
          <a:r>
            <a:rPr lang="en-US"/>
            <a:t>Retrospectives</a:t>
          </a:r>
        </a:p>
      </dgm:t>
    </dgm:pt>
    <dgm:pt modelId="{97D4F066-51B0-1545-B821-B6F30C876F97}" type="parTrans" cxnId="{12AEE02E-4739-BD47-9AD2-AB7D38C49591}">
      <dgm:prSet/>
      <dgm:spPr/>
      <dgm:t>
        <a:bodyPr/>
        <a:lstStyle/>
        <a:p>
          <a:endParaRPr lang="en-US"/>
        </a:p>
      </dgm:t>
    </dgm:pt>
    <dgm:pt modelId="{68FB1AF5-DAD0-0543-9E2E-5AE10815A42E}" type="sibTrans" cxnId="{12AEE02E-4739-BD47-9AD2-AB7D38C49591}">
      <dgm:prSet/>
      <dgm:spPr/>
      <dgm:t>
        <a:bodyPr/>
        <a:lstStyle/>
        <a:p>
          <a:endParaRPr lang="en-US"/>
        </a:p>
      </dgm:t>
    </dgm:pt>
    <dgm:pt modelId="{F83A046B-818F-6041-969C-18B7DB662C88}">
      <dgm:prSet/>
      <dgm:spPr/>
      <dgm:t>
        <a:bodyPr/>
        <a:lstStyle/>
        <a:p>
          <a:r>
            <a:rPr lang="en-US"/>
            <a:t>Conclusion</a:t>
          </a:r>
        </a:p>
      </dgm:t>
    </dgm:pt>
    <dgm:pt modelId="{086AC40F-9BE4-C946-9D03-12C1C2A042DC}" type="parTrans" cxnId="{FE340839-6A28-764E-A427-702E61FD5FB5}">
      <dgm:prSet/>
      <dgm:spPr/>
      <dgm:t>
        <a:bodyPr/>
        <a:lstStyle/>
        <a:p>
          <a:endParaRPr lang="en-US"/>
        </a:p>
      </dgm:t>
    </dgm:pt>
    <dgm:pt modelId="{EBE85020-71E9-0249-A5E1-88EACAC2AFDA}" type="sibTrans" cxnId="{FE340839-6A28-764E-A427-702E61FD5FB5}">
      <dgm:prSet/>
      <dgm:spPr/>
      <dgm:t>
        <a:bodyPr/>
        <a:lstStyle/>
        <a:p>
          <a:endParaRPr lang="en-US"/>
        </a:p>
      </dgm:t>
    </dgm:pt>
    <dgm:pt modelId="{FFEA6C73-1E25-49AD-9B65-D36EFA961805}" type="pres">
      <dgm:prSet presAssocID="{DF1C3CBB-72CC-4EF9-BEE7-522D060AA69B}" presName="root" presStyleCnt="0">
        <dgm:presLayoutVars>
          <dgm:dir/>
          <dgm:resizeHandles val="exact"/>
        </dgm:presLayoutVars>
      </dgm:prSet>
      <dgm:spPr/>
    </dgm:pt>
    <dgm:pt modelId="{7E70D53B-6789-43FB-9360-DF9B7F74F551}" type="pres">
      <dgm:prSet presAssocID="{677ABB7E-DE5E-472D-8862-48ACE7C24DED}" presName="compNode" presStyleCnt="0"/>
      <dgm:spPr/>
    </dgm:pt>
    <dgm:pt modelId="{08A27217-DB32-4DB0-914B-7726B2B8A205}" type="pres">
      <dgm:prSet presAssocID="{677ABB7E-DE5E-472D-8862-48ACE7C24DED}" presName="iconRect" presStyleLbl="node1" presStyleIdx="0" presStyleCnt="9"/>
      <dgm:spPr>
        <a:blipFill>
          <a:blip xmlns:r="http://schemas.openxmlformats.org/officeDocument/2006/relationships" r:embed="rId1">
            <a:extLst>
              <a:ext uri="{28A0092B-C50C-407E-A947-70E740481C1C}">
                <a14:useLocalDpi xmlns:a14="http://schemas.microsoft.com/office/drawing/2010/main" val="0"/>
              </a:ext>
              <a:ext uri="{837473B0-CC2E-450A-ABE3-18F120FF3D39}">
                <a1611:picAttrSrcUrl xmlns:a1611="http://schemas.microsoft.com/office/drawing/2016/11/main" r:id="rId2"/>
              </a:ext>
            </a:extLst>
          </a:blip>
          <a:srcRect/>
          <a:stretch>
            <a:fillRect t="-8000" b="-8000"/>
          </a:stretch>
        </a:blipFill>
        <a:ln>
          <a:noFill/>
        </a:ln>
      </dgm:spPr>
    </dgm:pt>
    <dgm:pt modelId="{31975061-3C2F-4987-8CFE-6AA4D2AC309C}" type="pres">
      <dgm:prSet presAssocID="{677ABB7E-DE5E-472D-8862-48ACE7C24DED}" presName="spaceRect" presStyleCnt="0"/>
      <dgm:spPr/>
    </dgm:pt>
    <dgm:pt modelId="{5276C287-0D42-494A-941F-1F4140D79018}" type="pres">
      <dgm:prSet presAssocID="{677ABB7E-DE5E-472D-8862-48ACE7C24DED}" presName="textRect" presStyleLbl="revTx" presStyleIdx="0" presStyleCnt="9">
        <dgm:presLayoutVars>
          <dgm:chMax val="1"/>
          <dgm:chPref val="1"/>
        </dgm:presLayoutVars>
      </dgm:prSet>
      <dgm:spPr/>
    </dgm:pt>
    <dgm:pt modelId="{585DB641-C4AC-42BC-AE9B-B8B07A94A34E}" type="pres">
      <dgm:prSet presAssocID="{6BFEACBE-3C98-455C-8B60-01B6BC4A44CE}" presName="sibTrans" presStyleCnt="0"/>
      <dgm:spPr/>
    </dgm:pt>
    <dgm:pt modelId="{3F31DD22-1A94-4ABF-A1F4-416D29EBC0DC}" type="pres">
      <dgm:prSet presAssocID="{F349D52E-BF8F-4C39-9306-30FEFBDCAEF3}" presName="compNode" presStyleCnt="0"/>
      <dgm:spPr/>
    </dgm:pt>
    <dgm:pt modelId="{59DE9E21-7587-43B3-9E8C-94CC6E573FCD}" type="pres">
      <dgm:prSet presAssocID="{F349D52E-BF8F-4C39-9306-30FEFBDCAEF3}" presName="iconRect" presStyleLbl="node1" presStyleIdx="1" presStyleCnt="9"/>
      <dgm:spPr>
        <a:blipFill>
          <a:blip xmlns:r="http://schemas.openxmlformats.org/officeDocument/2006/relationships"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a:stretch>
            <a:fillRect/>
          </a:stretch>
        </a:blipFill>
        <a:ln>
          <a:noFill/>
        </a:ln>
      </dgm:spPr>
    </dgm:pt>
    <dgm:pt modelId="{D191DA5C-9262-42BB-8D61-468F1B4374AF}" type="pres">
      <dgm:prSet presAssocID="{F349D52E-BF8F-4C39-9306-30FEFBDCAEF3}" presName="spaceRect" presStyleCnt="0"/>
      <dgm:spPr/>
    </dgm:pt>
    <dgm:pt modelId="{59A7BEF9-7DE1-4652-9BC6-62D831D9CE92}" type="pres">
      <dgm:prSet presAssocID="{F349D52E-BF8F-4C39-9306-30FEFBDCAEF3}" presName="textRect" presStyleLbl="revTx" presStyleIdx="1" presStyleCnt="9">
        <dgm:presLayoutVars>
          <dgm:chMax val="1"/>
          <dgm:chPref val="1"/>
        </dgm:presLayoutVars>
      </dgm:prSet>
      <dgm:spPr/>
    </dgm:pt>
    <dgm:pt modelId="{A973E976-9E9D-44D8-BC60-67982A03412D}" type="pres">
      <dgm:prSet presAssocID="{EACB5D6D-0CDF-4A13-85E3-3DC04A2AC938}" presName="sibTrans" presStyleCnt="0"/>
      <dgm:spPr/>
    </dgm:pt>
    <dgm:pt modelId="{7732D424-B004-46ED-B9FD-729FB6B683D5}" type="pres">
      <dgm:prSet presAssocID="{B78AC79F-606E-497F-8022-8486E4DBCA3E}" presName="compNode" presStyleCnt="0"/>
      <dgm:spPr/>
    </dgm:pt>
    <dgm:pt modelId="{5B41FB4E-C959-4BD9-A270-9F13F2AD658B}" type="pres">
      <dgm:prSet presAssocID="{B78AC79F-606E-497F-8022-8486E4DBCA3E}" presName="iconRect" presStyleLbl="node1" presStyleIdx="2" presStyleCnt="9"/>
      <dgm:spPr>
        <a:blipFill>
          <a:blip xmlns:r="http://schemas.openxmlformats.org/officeDocument/2006/relationships"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a:stretch>
            <a:fillRect/>
          </a:stretch>
        </a:blipFill>
        <a:ln>
          <a:noFill/>
        </a:ln>
      </dgm:spPr>
    </dgm:pt>
    <dgm:pt modelId="{6D63A6DE-0291-4330-8932-C634D964032E}" type="pres">
      <dgm:prSet presAssocID="{B78AC79F-606E-497F-8022-8486E4DBCA3E}" presName="spaceRect" presStyleCnt="0"/>
      <dgm:spPr/>
    </dgm:pt>
    <dgm:pt modelId="{06168FEA-8649-43F0-8815-D847D73F061D}" type="pres">
      <dgm:prSet presAssocID="{B78AC79F-606E-497F-8022-8486E4DBCA3E}" presName="textRect" presStyleLbl="revTx" presStyleIdx="2" presStyleCnt="9">
        <dgm:presLayoutVars>
          <dgm:chMax val="1"/>
          <dgm:chPref val="1"/>
        </dgm:presLayoutVars>
      </dgm:prSet>
      <dgm:spPr/>
    </dgm:pt>
    <dgm:pt modelId="{354DD891-DED9-426B-AF95-2A1E61EDCA2C}" type="pres">
      <dgm:prSet presAssocID="{1C2F22BC-9193-4214-87F2-3BF20BFD7045}" presName="sibTrans" presStyleCnt="0"/>
      <dgm:spPr/>
    </dgm:pt>
    <dgm:pt modelId="{9B758F79-C277-4272-BAB4-D337DDC77D2C}" type="pres">
      <dgm:prSet presAssocID="{67D51848-9316-4408-935F-6871F375A333}" presName="compNode" presStyleCnt="0"/>
      <dgm:spPr/>
    </dgm:pt>
    <dgm:pt modelId="{C7240BF6-288B-41E0-B9F6-D4B60145DF79}" type="pres">
      <dgm:prSet presAssocID="{67D51848-9316-4408-935F-6871F375A333}" presName="iconRect" presStyleLbl="node1" presStyleIdx="3" presStyleCnt="9"/>
      <dgm:spPr>
        <a:blipFill>
          <a:blip xmlns:r="http://schemas.openxmlformats.org/officeDocument/2006/relationships"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rcRect/>
          <a:stretch>
            <a:fillRect/>
          </a:stretch>
        </a:blipFill>
        <a:ln>
          <a:noFill/>
        </a:ln>
      </dgm:spPr>
    </dgm:pt>
    <dgm:pt modelId="{FEA61AF6-D8BD-44CD-8544-889FC52A752A}" type="pres">
      <dgm:prSet presAssocID="{67D51848-9316-4408-935F-6871F375A333}" presName="spaceRect" presStyleCnt="0"/>
      <dgm:spPr/>
    </dgm:pt>
    <dgm:pt modelId="{7F9A3564-A269-4582-9BC9-86311E92FABE}" type="pres">
      <dgm:prSet presAssocID="{67D51848-9316-4408-935F-6871F375A333}" presName="textRect" presStyleLbl="revTx" presStyleIdx="3" presStyleCnt="9">
        <dgm:presLayoutVars>
          <dgm:chMax val="1"/>
          <dgm:chPref val="1"/>
        </dgm:presLayoutVars>
      </dgm:prSet>
      <dgm:spPr/>
    </dgm:pt>
    <dgm:pt modelId="{547FFB47-1ACF-42EB-A055-E4469B2C9BAA}" type="pres">
      <dgm:prSet presAssocID="{F15E66A8-D114-4874-BDD6-22A124CCB923}" presName="sibTrans" presStyleCnt="0"/>
      <dgm:spPr/>
    </dgm:pt>
    <dgm:pt modelId="{370FC367-707A-49A7-9569-5B951A43930E}" type="pres">
      <dgm:prSet presAssocID="{A274AF62-A8CF-44FB-9081-126F35824EBE}" presName="compNode" presStyleCnt="0"/>
      <dgm:spPr/>
    </dgm:pt>
    <dgm:pt modelId="{04095594-3FAB-4564-B2A0-A75F6CEC3BD5}" type="pres">
      <dgm:prSet presAssocID="{A274AF62-A8CF-44FB-9081-126F35824EBE}" presName="iconRect" presStyleLbl="node1" presStyleIdx="4" presStyleCnt="9"/>
      <dgm:spPr>
        <a:blipFill>
          <a:blip xmlns:r="http://schemas.openxmlformats.org/officeDocument/2006/relationships" r:embed="rId9">
            <a:extLst>
              <a:ext uri="{28A0092B-C50C-407E-A947-70E740481C1C}">
                <a14:useLocalDpi xmlns:a14="http://schemas.microsoft.com/office/drawing/2010/main" val="0"/>
              </a:ext>
              <a:ext uri="{837473B0-CC2E-450A-ABE3-18F120FF3D39}">
                <a1611:picAttrSrcUrl xmlns:a1611="http://schemas.microsoft.com/office/drawing/2016/11/main" r:id="rId10"/>
              </a:ext>
            </a:extLst>
          </a:blip>
          <a:srcRect/>
          <a:stretch>
            <a:fillRect/>
          </a:stretch>
        </a:blipFill>
        <a:ln>
          <a:noFill/>
        </a:ln>
      </dgm:spPr>
    </dgm:pt>
    <dgm:pt modelId="{376B6193-0015-4E4C-B026-87000D41AF33}" type="pres">
      <dgm:prSet presAssocID="{A274AF62-A8CF-44FB-9081-126F35824EBE}" presName="spaceRect" presStyleCnt="0"/>
      <dgm:spPr/>
    </dgm:pt>
    <dgm:pt modelId="{41EEBF74-ED5A-4499-856B-75F8FE848D0A}" type="pres">
      <dgm:prSet presAssocID="{A274AF62-A8CF-44FB-9081-126F35824EBE}" presName="textRect" presStyleLbl="revTx" presStyleIdx="4" presStyleCnt="9">
        <dgm:presLayoutVars>
          <dgm:chMax val="1"/>
          <dgm:chPref val="1"/>
        </dgm:presLayoutVars>
      </dgm:prSet>
      <dgm:spPr/>
    </dgm:pt>
    <dgm:pt modelId="{AE6C353C-04BA-654B-9534-CFF77DCFDCCA}" type="pres">
      <dgm:prSet presAssocID="{D5CB3885-149F-434D-B034-16C4BA3750B7}" presName="sibTrans" presStyleCnt="0"/>
      <dgm:spPr/>
    </dgm:pt>
    <dgm:pt modelId="{FD4ABDC3-6E35-904D-82A1-B984E317C53D}" type="pres">
      <dgm:prSet presAssocID="{D8861C96-CAEE-1044-AF92-B8B3621290D8}" presName="compNode" presStyleCnt="0"/>
      <dgm:spPr/>
    </dgm:pt>
    <dgm:pt modelId="{E76ACB25-D987-F645-8409-94A69AB2D2CE}" type="pres">
      <dgm:prSet presAssocID="{D8861C96-CAEE-1044-AF92-B8B3621290D8}" presName="iconRect" presStyleLbl="node1" presStyleIdx="5" presStyleCnt="9"/>
      <dgm:spPr>
        <a:blipFill>
          <a:blip xmlns:r="http://schemas.openxmlformats.org/officeDocument/2006/relationships" r:embed="rId11">
            <a:extLst>
              <a:ext uri="{28A0092B-C50C-407E-A947-70E740481C1C}">
                <a14:useLocalDpi xmlns:a14="http://schemas.microsoft.com/office/drawing/2010/main" val="0"/>
              </a:ext>
            </a:extLst>
          </a:blip>
          <a:srcRect/>
          <a:stretch>
            <a:fillRect/>
          </a:stretch>
        </a:blipFill>
        <a:ln>
          <a:noFill/>
        </a:ln>
      </dgm:spPr>
    </dgm:pt>
    <dgm:pt modelId="{116E3664-43F3-5140-B858-AD7B1AA7DC96}" type="pres">
      <dgm:prSet presAssocID="{D8861C96-CAEE-1044-AF92-B8B3621290D8}" presName="spaceRect" presStyleCnt="0"/>
      <dgm:spPr/>
    </dgm:pt>
    <dgm:pt modelId="{222F6629-C47B-A046-B05D-E6C6FE866B36}" type="pres">
      <dgm:prSet presAssocID="{D8861C96-CAEE-1044-AF92-B8B3621290D8}" presName="textRect" presStyleLbl="revTx" presStyleIdx="5" presStyleCnt="9">
        <dgm:presLayoutVars>
          <dgm:chMax val="1"/>
          <dgm:chPref val="1"/>
        </dgm:presLayoutVars>
      </dgm:prSet>
      <dgm:spPr/>
    </dgm:pt>
    <dgm:pt modelId="{74B5CBCD-32E0-0F46-800F-383918E7627A}" type="pres">
      <dgm:prSet presAssocID="{DC73C748-70D6-FC41-884C-033F24530F51}" presName="sibTrans" presStyleCnt="0"/>
      <dgm:spPr/>
    </dgm:pt>
    <dgm:pt modelId="{7A341839-F3D6-8446-8952-1014769DC1FF}" type="pres">
      <dgm:prSet presAssocID="{A1176455-2D1E-D74D-8189-09D2F93D0980}" presName="compNode" presStyleCnt="0"/>
      <dgm:spPr/>
    </dgm:pt>
    <dgm:pt modelId="{1EB01789-93B0-E740-B53F-29F2600C4E62}" type="pres">
      <dgm:prSet presAssocID="{A1176455-2D1E-D74D-8189-09D2F93D0980}" presName="iconRect" presStyleLbl="node1" presStyleIdx="6" presStyleCnt="9"/>
      <dgm:spPr>
        <a:blipFill>
          <a:blip xmlns:r="http://schemas.openxmlformats.org/officeDocument/2006/relationships" r:embed="rId12">
            <a:biLevel thresh="25000"/>
            <a:extLst>
              <a:ext uri="{28A0092B-C50C-407E-A947-70E740481C1C}">
                <a14:useLocalDpi xmlns:a14="http://schemas.microsoft.com/office/drawing/2010/main" val="0"/>
              </a:ext>
            </a:extLst>
          </a:blip>
          <a:srcRect/>
          <a:stretch>
            <a:fillRect/>
          </a:stretch>
        </a:blipFill>
        <a:ln>
          <a:noFill/>
        </a:ln>
      </dgm:spPr>
    </dgm:pt>
    <dgm:pt modelId="{10EF386F-BD0A-E742-8FD6-75721FF556F5}" type="pres">
      <dgm:prSet presAssocID="{A1176455-2D1E-D74D-8189-09D2F93D0980}" presName="spaceRect" presStyleCnt="0"/>
      <dgm:spPr/>
    </dgm:pt>
    <dgm:pt modelId="{8F2DFD6C-4A11-EB49-88B6-35FE88595FF0}" type="pres">
      <dgm:prSet presAssocID="{A1176455-2D1E-D74D-8189-09D2F93D0980}" presName="textRect" presStyleLbl="revTx" presStyleIdx="6" presStyleCnt="9">
        <dgm:presLayoutVars>
          <dgm:chMax val="1"/>
          <dgm:chPref val="1"/>
        </dgm:presLayoutVars>
      </dgm:prSet>
      <dgm:spPr/>
    </dgm:pt>
    <dgm:pt modelId="{13629121-EE35-D04A-8E30-E4CC712474EC}" type="pres">
      <dgm:prSet presAssocID="{CCB5CC80-CC57-3A4F-AC3C-10D041E86AC6}" presName="sibTrans" presStyleCnt="0"/>
      <dgm:spPr/>
    </dgm:pt>
    <dgm:pt modelId="{7A2667F2-9AE2-0A4E-B4B5-A101FFF9A9ED}" type="pres">
      <dgm:prSet presAssocID="{4D600C38-E89D-3844-8B6C-E4405ECFC5E8}" presName="compNode" presStyleCnt="0"/>
      <dgm:spPr/>
    </dgm:pt>
    <dgm:pt modelId="{827EE874-B45C-E941-A602-31E6FB7EC262}" type="pres">
      <dgm:prSet presAssocID="{4D600C38-E89D-3844-8B6C-E4405ECFC5E8}" presName="iconRect" presStyleLbl="node1" presStyleIdx="7" presStyleCnt="9"/>
      <dgm:spPr>
        <a:blipFill>
          <a:blip xmlns:r="http://schemas.openxmlformats.org/officeDocument/2006/relationships" r:embed="rId13">
            <a:extLst>
              <a:ext uri="{837473B0-CC2E-450A-ABE3-18F120FF3D39}">
                <a1611:picAttrSrcUrl xmlns:a1611="http://schemas.microsoft.com/office/drawing/2016/11/main" r:id="rId14"/>
              </a:ext>
            </a:extLst>
          </a:blip>
          <a:srcRect/>
          <a:stretch>
            <a:fillRect l="-13000" r="-13000"/>
          </a:stretch>
        </a:blipFill>
        <a:ln>
          <a:noFill/>
        </a:ln>
      </dgm:spPr>
    </dgm:pt>
    <dgm:pt modelId="{63AB871F-598E-8C41-B625-1DFE20988689}" type="pres">
      <dgm:prSet presAssocID="{4D600C38-E89D-3844-8B6C-E4405ECFC5E8}" presName="spaceRect" presStyleCnt="0"/>
      <dgm:spPr/>
    </dgm:pt>
    <dgm:pt modelId="{0C38B706-FE60-0C4E-8BEE-96368752260A}" type="pres">
      <dgm:prSet presAssocID="{4D600C38-E89D-3844-8B6C-E4405ECFC5E8}" presName="textRect" presStyleLbl="revTx" presStyleIdx="7" presStyleCnt="9">
        <dgm:presLayoutVars>
          <dgm:chMax val="1"/>
          <dgm:chPref val="1"/>
        </dgm:presLayoutVars>
      </dgm:prSet>
      <dgm:spPr/>
    </dgm:pt>
    <dgm:pt modelId="{19662260-70E9-6D49-80F0-A677447D4C0B}" type="pres">
      <dgm:prSet presAssocID="{68FB1AF5-DAD0-0543-9E2E-5AE10815A42E}" presName="sibTrans" presStyleCnt="0"/>
      <dgm:spPr/>
    </dgm:pt>
    <dgm:pt modelId="{E08D85FE-F989-D84B-8E2C-5EA4B356D67B}" type="pres">
      <dgm:prSet presAssocID="{F83A046B-818F-6041-969C-18B7DB662C88}" presName="compNode" presStyleCnt="0"/>
      <dgm:spPr/>
    </dgm:pt>
    <dgm:pt modelId="{E3C38691-C7B6-1C4E-9960-BCEFC15592C4}" type="pres">
      <dgm:prSet presAssocID="{F83A046B-818F-6041-969C-18B7DB662C88}" presName="iconRect" presStyleLbl="node1" presStyleIdx="8" presStyleCnt="9"/>
      <dgm:spPr>
        <a:blipFill>
          <a:blip xmlns:r="http://schemas.openxmlformats.org/officeDocument/2006/relationships" r:embed="rId15">
            <a:extLst>
              <a:ext uri="{28A0092B-C50C-407E-A947-70E740481C1C}">
                <a14:useLocalDpi xmlns:a14="http://schemas.microsoft.com/office/drawing/2010/main" val="0"/>
              </a:ext>
              <a:ext uri="{837473B0-CC2E-450A-ABE3-18F120FF3D39}">
                <a1611:picAttrSrcUrl xmlns:a1611="http://schemas.microsoft.com/office/drawing/2016/11/main" r:id="rId16"/>
              </a:ext>
            </a:extLst>
          </a:blip>
          <a:srcRect/>
          <a:stretch>
            <a:fillRect/>
          </a:stretch>
        </a:blipFill>
        <a:ln>
          <a:noFill/>
        </a:ln>
      </dgm:spPr>
    </dgm:pt>
    <dgm:pt modelId="{6B3D0034-49E5-5B46-80D2-5B6A53B525C3}" type="pres">
      <dgm:prSet presAssocID="{F83A046B-818F-6041-969C-18B7DB662C88}" presName="spaceRect" presStyleCnt="0"/>
      <dgm:spPr/>
    </dgm:pt>
    <dgm:pt modelId="{69687B54-385B-4940-9B17-9040CC911AFF}" type="pres">
      <dgm:prSet presAssocID="{F83A046B-818F-6041-969C-18B7DB662C88}" presName="textRect" presStyleLbl="revTx" presStyleIdx="8" presStyleCnt="9">
        <dgm:presLayoutVars>
          <dgm:chMax val="1"/>
          <dgm:chPref val="1"/>
        </dgm:presLayoutVars>
      </dgm:prSet>
      <dgm:spPr/>
    </dgm:pt>
  </dgm:ptLst>
  <dgm:cxnLst>
    <dgm:cxn modelId="{64875901-B9C6-4556-A75E-887EBE7C8CE2}" type="presOf" srcId="{DF1C3CBB-72CC-4EF9-BEE7-522D060AA69B}" destId="{FFEA6C73-1E25-49AD-9B65-D36EFA961805}" srcOrd="0" destOrd="0" presId="urn:microsoft.com/office/officeart/2018/2/layout/IconLabelList"/>
    <dgm:cxn modelId="{12AEE02E-4739-BD47-9AD2-AB7D38C49591}" srcId="{DF1C3CBB-72CC-4EF9-BEE7-522D060AA69B}" destId="{4D600C38-E89D-3844-8B6C-E4405ECFC5E8}" srcOrd="7" destOrd="0" parTransId="{97D4F066-51B0-1545-B821-B6F30C876F97}" sibTransId="{68FB1AF5-DAD0-0543-9E2E-5AE10815A42E}"/>
    <dgm:cxn modelId="{4AEDA636-9BBB-48E8-A24E-7A4BD55B4AA7}" srcId="{DF1C3CBB-72CC-4EF9-BEE7-522D060AA69B}" destId="{A274AF62-A8CF-44FB-9081-126F35824EBE}" srcOrd="4" destOrd="0" parTransId="{26C79B90-997E-4F16-9E2B-B05F413C66A4}" sibTransId="{D5CB3885-149F-434D-B034-16C4BA3750B7}"/>
    <dgm:cxn modelId="{25212437-FA34-4652-8DD9-B19ED92C9BA1}" type="presOf" srcId="{677ABB7E-DE5E-472D-8862-48ACE7C24DED}" destId="{5276C287-0D42-494A-941F-1F4140D79018}" srcOrd="0" destOrd="0" presId="urn:microsoft.com/office/officeart/2018/2/layout/IconLabelList"/>
    <dgm:cxn modelId="{FE340839-6A28-764E-A427-702E61FD5FB5}" srcId="{DF1C3CBB-72CC-4EF9-BEE7-522D060AA69B}" destId="{F83A046B-818F-6041-969C-18B7DB662C88}" srcOrd="8" destOrd="0" parTransId="{086AC40F-9BE4-C946-9D03-12C1C2A042DC}" sibTransId="{EBE85020-71E9-0249-A5E1-88EACAC2AFDA}"/>
    <dgm:cxn modelId="{E18A3A4C-7D15-624E-8F4D-25736BB8103B}" type="presOf" srcId="{4D600C38-E89D-3844-8B6C-E4405ECFC5E8}" destId="{0C38B706-FE60-0C4E-8BEE-96368752260A}" srcOrd="0" destOrd="0" presId="urn:microsoft.com/office/officeart/2018/2/layout/IconLabelList"/>
    <dgm:cxn modelId="{CB986C4F-6EBE-47A6-9368-30DC59A791CB}" type="presOf" srcId="{A274AF62-A8CF-44FB-9081-126F35824EBE}" destId="{41EEBF74-ED5A-4499-856B-75F8FE848D0A}" srcOrd="0" destOrd="0" presId="urn:microsoft.com/office/officeart/2018/2/layout/IconLabelList"/>
    <dgm:cxn modelId="{9E8E875A-2751-47D5-872D-3D0B8B5ACD78}" srcId="{DF1C3CBB-72CC-4EF9-BEE7-522D060AA69B}" destId="{F349D52E-BF8F-4C39-9306-30FEFBDCAEF3}" srcOrd="1" destOrd="0" parTransId="{328A22D8-C63A-445D-B21D-0647F2B2AA53}" sibTransId="{EACB5D6D-0CDF-4A13-85E3-3DC04A2AC938}"/>
    <dgm:cxn modelId="{B2C6635F-731C-4205-BD39-27AFA5598C5D}" srcId="{DF1C3CBB-72CC-4EF9-BEE7-522D060AA69B}" destId="{67D51848-9316-4408-935F-6871F375A333}" srcOrd="3" destOrd="0" parTransId="{71AC0BEC-A600-4D85-BCFB-F7F3CAD6CD5B}" sibTransId="{F15E66A8-D114-4874-BDD6-22A124CCB923}"/>
    <dgm:cxn modelId="{4AF4C392-35B7-4153-9787-86ADF3C2675A}" srcId="{DF1C3CBB-72CC-4EF9-BEE7-522D060AA69B}" destId="{B78AC79F-606E-497F-8022-8486E4DBCA3E}" srcOrd="2" destOrd="0" parTransId="{5C6399E1-9329-49BD-8802-454853427AC9}" sibTransId="{1C2F22BC-9193-4214-87F2-3BF20BFD7045}"/>
    <dgm:cxn modelId="{7FE31B96-6ED6-4C46-AC23-A4EF63B1220C}" type="presOf" srcId="{A1176455-2D1E-D74D-8189-09D2F93D0980}" destId="{8F2DFD6C-4A11-EB49-88B6-35FE88595FF0}" srcOrd="0" destOrd="0" presId="urn:microsoft.com/office/officeart/2018/2/layout/IconLabelList"/>
    <dgm:cxn modelId="{AAB59E98-F090-DA4B-96D0-3E9B409572B9}" srcId="{DF1C3CBB-72CC-4EF9-BEE7-522D060AA69B}" destId="{A1176455-2D1E-D74D-8189-09D2F93D0980}" srcOrd="6" destOrd="0" parTransId="{4A348887-9ABC-2C4B-9553-8EBEB7C90659}" sibTransId="{CCB5CC80-CC57-3A4F-AC3C-10D041E86AC6}"/>
    <dgm:cxn modelId="{222D3EAA-EFD1-054C-B3FF-6D3A26BD57A2}" type="presOf" srcId="{D8861C96-CAEE-1044-AF92-B8B3621290D8}" destId="{222F6629-C47B-A046-B05D-E6C6FE866B36}" srcOrd="0" destOrd="0" presId="urn:microsoft.com/office/officeart/2018/2/layout/IconLabelList"/>
    <dgm:cxn modelId="{B4B3BDAE-3733-412A-B6DF-AF41F8723051}" type="presOf" srcId="{67D51848-9316-4408-935F-6871F375A333}" destId="{7F9A3564-A269-4582-9BC9-86311E92FABE}" srcOrd="0" destOrd="0" presId="urn:microsoft.com/office/officeart/2018/2/layout/IconLabelList"/>
    <dgm:cxn modelId="{CF654DB0-394A-4F0C-9668-FB6AA91165A3}" srcId="{DF1C3CBB-72CC-4EF9-BEE7-522D060AA69B}" destId="{677ABB7E-DE5E-472D-8862-48ACE7C24DED}" srcOrd="0" destOrd="0" parTransId="{0C97E442-138A-415F-9727-B918D77DE9AF}" sibTransId="{6BFEACBE-3C98-455C-8B60-01B6BC4A44CE}"/>
    <dgm:cxn modelId="{2701B3B7-CCA3-4386-A354-AE3CD17C579E}" type="presOf" srcId="{F349D52E-BF8F-4C39-9306-30FEFBDCAEF3}" destId="{59A7BEF9-7DE1-4652-9BC6-62D831D9CE92}" srcOrd="0" destOrd="0" presId="urn:microsoft.com/office/officeart/2018/2/layout/IconLabelList"/>
    <dgm:cxn modelId="{C253B6CA-C0F7-6B46-B553-798DBAAC0416}" srcId="{DF1C3CBB-72CC-4EF9-BEE7-522D060AA69B}" destId="{D8861C96-CAEE-1044-AF92-B8B3621290D8}" srcOrd="5" destOrd="0" parTransId="{7749B110-C2A5-424D-B5DF-FCD91D14A0B6}" sibTransId="{DC73C748-70D6-FC41-884C-033F24530F51}"/>
    <dgm:cxn modelId="{F17AAED7-F354-4797-9D9A-36C1586E447A}" type="presOf" srcId="{B78AC79F-606E-497F-8022-8486E4DBCA3E}" destId="{06168FEA-8649-43F0-8815-D847D73F061D}" srcOrd="0" destOrd="0" presId="urn:microsoft.com/office/officeart/2018/2/layout/IconLabelList"/>
    <dgm:cxn modelId="{11217DF3-6940-ED4B-A58F-8A3897FE0A2B}" type="presOf" srcId="{F83A046B-818F-6041-969C-18B7DB662C88}" destId="{69687B54-385B-4940-9B17-9040CC911AFF}" srcOrd="0" destOrd="0" presId="urn:microsoft.com/office/officeart/2018/2/layout/IconLabelList"/>
    <dgm:cxn modelId="{3F2F1FC3-02FB-4E2A-ACA9-48B16C8F69E5}" type="presParOf" srcId="{FFEA6C73-1E25-49AD-9B65-D36EFA961805}" destId="{7E70D53B-6789-43FB-9360-DF9B7F74F551}" srcOrd="0" destOrd="0" presId="urn:microsoft.com/office/officeart/2018/2/layout/IconLabelList"/>
    <dgm:cxn modelId="{2A475D9A-E5B1-4DF3-AE90-A9AB09A97C9F}" type="presParOf" srcId="{7E70D53B-6789-43FB-9360-DF9B7F74F551}" destId="{08A27217-DB32-4DB0-914B-7726B2B8A205}" srcOrd="0" destOrd="0" presId="urn:microsoft.com/office/officeart/2018/2/layout/IconLabelList"/>
    <dgm:cxn modelId="{99154738-D974-4305-A64F-73AB5CCEDBA2}" type="presParOf" srcId="{7E70D53B-6789-43FB-9360-DF9B7F74F551}" destId="{31975061-3C2F-4987-8CFE-6AA4D2AC309C}" srcOrd="1" destOrd="0" presId="urn:microsoft.com/office/officeart/2018/2/layout/IconLabelList"/>
    <dgm:cxn modelId="{879B08A2-BC51-4A73-B9FE-034A78BBA64E}" type="presParOf" srcId="{7E70D53B-6789-43FB-9360-DF9B7F74F551}" destId="{5276C287-0D42-494A-941F-1F4140D79018}" srcOrd="2" destOrd="0" presId="urn:microsoft.com/office/officeart/2018/2/layout/IconLabelList"/>
    <dgm:cxn modelId="{A569E7F8-8BFF-437A-8632-0655EAECF95E}" type="presParOf" srcId="{FFEA6C73-1E25-49AD-9B65-D36EFA961805}" destId="{585DB641-C4AC-42BC-AE9B-B8B07A94A34E}" srcOrd="1" destOrd="0" presId="urn:microsoft.com/office/officeart/2018/2/layout/IconLabelList"/>
    <dgm:cxn modelId="{F61AE302-0B75-4D3C-ABE0-4BEC09D0CD24}" type="presParOf" srcId="{FFEA6C73-1E25-49AD-9B65-D36EFA961805}" destId="{3F31DD22-1A94-4ABF-A1F4-416D29EBC0DC}" srcOrd="2" destOrd="0" presId="urn:microsoft.com/office/officeart/2018/2/layout/IconLabelList"/>
    <dgm:cxn modelId="{F6BCF462-B76D-4FF6-B718-D61DC4BE8070}" type="presParOf" srcId="{3F31DD22-1A94-4ABF-A1F4-416D29EBC0DC}" destId="{59DE9E21-7587-43B3-9E8C-94CC6E573FCD}" srcOrd="0" destOrd="0" presId="urn:microsoft.com/office/officeart/2018/2/layout/IconLabelList"/>
    <dgm:cxn modelId="{51F35C65-4115-4067-804F-417E51490E2B}" type="presParOf" srcId="{3F31DD22-1A94-4ABF-A1F4-416D29EBC0DC}" destId="{D191DA5C-9262-42BB-8D61-468F1B4374AF}" srcOrd="1" destOrd="0" presId="urn:microsoft.com/office/officeart/2018/2/layout/IconLabelList"/>
    <dgm:cxn modelId="{50E59A96-3460-478A-840F-DD12B67982F9}" type="presParOf" srcId="{3F31DD22-1A94-4ABF-A1F4-416D29EBC0DC}" destId="{59A7BEF9-7DE1-4652-9BC6-62D831D9CE92}" srcOrd="2" destOrd="0" presId="urn:microsoft.com/office/officeart/2018/2/layout/IconLabelList"/>
    <dgm:cxn modelId="{3D629491-BD2B-4273-AB52-3C2AC56B0E05}" type="presParOf" srcId="{FFEA6C73-1E25-49AD-9B65-D36EFA961805}" destId="{A973E976-9E9D-44D8-BC60-67982A03412D}" srcOrd="3" destOrd="0" presId="urn:microsoft.com/office/officeart/2018/2/layout/IconLabelList"/>
    <dgm:cxn modelId="{2A431110-6358-45C2-BAB2-3472AFD45A0E}" type="presParOf" srcId="{FFEA6C73-1E25-49AD-9B65-D36EFA961805}" destId="{7732D424-B004-46ED-B9FD-729FB6B683D5}" srcOrd="4" destOrd="0" presId="urn:microsoft.com/office/officeart/2018/2/layout/IconLabelList"/>
    <dgm:cxn modelId="{7C5EF6C6-21FE-4A39-9858-BB6220F0793D}" type="presParOf" srcId="{7732D424-B004-46ED-B9FD-729FB6B683D5}" destId="{5B41FB4E-C959-4BD9-A270-9F13F2AD658B}" srcOrd="0" destOrd="0" presId="urn:microsoft.com/office/officeart/2018/2/layout/IconLabelList"/>
    <dgm:cxn modelId="{A319FB7E-57CD-4E95-B334-346647610559}" type="presParOf" srcId="{7732D424-B004-46ED-B9FD-729FB6B683D5}" destId="{6D63A6DE-0291-4330-8932-C634D964032E}" srcOrd="1" destOrd="0" presId="urn:microsoft.com/office/officeart/2018/2/layout/IconLabelList"/>
    <dgm:cxn modelId="{25D5D317-80E1-41A4-8FE8-E5E3A70C05B0}" type="presParOf" srcId="{7732D424-B004-46ED-B9FD-729FB6B683D5}" destId="{06168FEA-8649-43F0-8815-D847D73F061D}" srcOrd="2" destOrd="0" presId="urn:microsoft.com/office/officeart/2018/2/layout/IconLabelList"/>
    <dgm:cxn modelId="{148DFF73-CA0C-44AD-8A29-CFA92497061B}" type="presParOf" srcId="{FFEA6C73-1E25-49AD-9B65-D36EFA961805}" destId="{354DD891-DED9-426B-AF95-2A1E61EDCA2C}" srcOrd="5" destOrd="0" presId="urn:microsoft.com/office/officeart/2018/2/layout/IconLabelList"/>
    <dgm:cxn modelId="{E5EBE79B-4C4F-428F-829F-7022FD497601}" type="presParOf" srcId="{FFEA6C73-1E25-49AD-9B65-D36EFA961805}" destId="{9B758F79-C277-4272-BAB4-D337DDC77D2C}" srcOrd="6" destOrd="0" presId="urn:microsoft.com/office/officeart/2018/2/layout/IconLabelList"/>
    <dgm:cxn modelId="{E72A12FA-49D5-416A-A3DA-F4DAF545497F}" type="presParOf" srcId="{9B758F79-C277-4272-BAB4-D337DDC77D2C}" destId="{C7240BF6-288B-41E0-B9F6-D4B60145DF79}" srcOrd="0" destOrd="0" presId="urn:microsoft.com/office/officeart/2018/2/layout/IconLabelList"/>
    <dgm:cxn modelId="{FF583264-B028-469F-8A5E-550D74900D18}" type="presParOf" srcId="{9B758F79-C277-4272-BAB4-D337DDC77D2C}" destId="{FEA61AF6-D8BD-44CD-8544-889FC52A752A}" srcOrd="1" destOrd="0" presId="urn:microsoft.com/office/officeart/2018/2/layout/IconLabelList"/>
    <dgm:cxn modelId="{57710288-51EE-45EE-9311-C9F18201547B}" type="presParOf" srcId="{9B758F79-C277-4272-BAB4-D337DDC77D2C}" destId="{7F9A3564-A269-4582-9BC9-86311E92FABE}" srcOrd="2" destOrd="0" presId="urn:microsoft.com/office/officeart/2018/2/layout/IconLabelList"/>
    <dgm:cxn modelId="{7C84DBBF-C9C8-42F4-94D8-F8D5B5BC057D}" type="presParOf" srcId="{FFEA6C73-1E25-49AD-9B65-D36EFA961805}" destId="{547FFB47-1ACF-42EB-A055-E4469B2C9BAA}" srcOrd="7" destOrd="0" presId="urn:microsoft.com/office/officeart/2018/2/layout/IconLabelList"/>
    <dgm:cxn modelId="{052DFF00-F0D3-47DF-B5D9-582A60C37FBE}" type="presParOf" srcId="{FFEA6C73-1E25-49AD-9B65-D36EFA961805}" destId="{370FC367-707A-49A7-9569-5B951A43930E}" srcOrd="8" destOrd="0" presId="urn:microsoft.com/office/officeart/2018/2/layout/IconLabelList"/>
    <dgm:cxn modelId="{D672CD42-3896-4123-AF35-0B71E83BDD8E}" type="presParOf" srcId="{370FC367-707A-49A7-9569-5B951A43930E}" destId="{04095594-3FAB-4564-B2A0-A75F6CEC3BD5}" srcOrd="0" destOrd="0" presId="urn:microsoft.com/office/officeart/2018/2/layout/IconLabelList"/>
    <dgm:cxn modelId="{D8416AF1-5121-4674-A055-6AF2FFB5A8F7}" type="presParOf" srcId="{370FC367-707A-49A7-9569-5B951A43930E}" destId="{376B6193-0015-4E4C-B026-87000D41AF33}" srcOrd="1" destOrd="0" presId="urn:microsoft.com/office/officeart/2018/2/layout/IconLabelList"/>
    <dgm:cxn modelId="{D6B70B9F-CB8B-41F7-9CF2-EFBD1D6393EA}" type="presParOf" srcId="{370FC367-707A-49A7-9569-5B951A43930E}" destId="{41EEBF74-ED5A-4499-856B-75F8FE848D0A}" srcOrd="2" destOrd="0" presId="urn:microsoft.com/office/officeart/2018/2/layout/IconLabelList"/>
    <dgm:cxn modelId="{C6E684A5-C4D6-B04B-9471-3161B17992BF}" type="presParOf" srcId="{FFEA6C73-1E25-49AD-9B65-D36EFA961805}" destId="{AE6C353C-04BA-654B-9534-CFF77DCFDCCA}" srcOrd="9" destOrd="0" presId="urn:microsoft.com/office/officeart/2018/2/layout/IconLabelList"/>
    <dgm:cxn modelId="{6DF172A5-4D38-2C4F-9744-9EF4DA8D527A}" type="presParOf" srcId="{FFEA6C73-1E25-49AD-9B65-D36EFA961805}" destId="{FD4ABDC3-6E35-904D-82A1-B984E317C53D}" srcOrd="10" destOrd="0" presId="urn:microsoft.com/office/officeart/2018/2/layout/IconLabelList"/>
    <dgm:cxn modelId="{31BFF70A-DAB9-0849-90BF-F425A30E9E2E}" type="presParOf" srcId="{FD4ABDC3-6E35-904D-82A1-B984E317C53D}" destId="{E76ACB25-D987-F645-8409-94A69AB2D2CE}" srcOrd="0" destOrd="0" presId="urn:microsoft.com/office/officeart/2018/2/layout/IconLabelList"/>
    <dgm:cxn modelId="{924032E2-DE49-3C49-8548-0A55E91A2AEA}" type="presParOf" srcId="{FD4ABDC3-6E35-904D-82A1-B984E317C53D}" destId="{116E3664-43F3-5140-B858-AD7B1AA7DC96}" srcOrd="1" destOrd="0" presId="urn:microsoft.com/office/officeart/2018/2/layout/IconLabelList"/>
    <dgm:cxn modelId="{B216E41D-45D0-574B-9D4B-AFB772386DF2}" type="presParOf" srcId="{FD4ABDC3-6E35-904D-82A1-B984E317C53D}" destId="{222F6629-C47B-A046-B05D-E6C6FE866B36}" srcOrd="2" destOrd="0" presId="urn:microsoft.com/office/officeart/2018/2/layout/IconLabelList"/>
    <dgm:cxn modelId="{B2E8FA14-A518-CA41-B2F0-41A0CE48E848}" type="presParOf" srcId="{FFEA6C73-1E25-49AD-9B65-D36EFA961805}" destId="{74B5CBCD-32E0-0F46-800F-383918E7627A}" srcOrd="11" destOrd="0" presId="urn:microsoft.com/office/officeart/2018/2/layout/IconLabelList"/>
    <dgm:cxn modelId="{2037A9DC-F178-9D4B-A570-B9C608D7EB16}" type="presParOf" srcId="{FFEA6C73-1E25-49AD-9B65-D36EFA961805}" destId="{7A341839-F3D6-8446-8952-1014769DC1FF}" srcOrd="12" destOrd="0" presId="urn:microsoft.com/office/officeart/2018/2/layout/IconLabelList"/>
    <dgm:cxn modelId="{D0D7D681-836A-DA4E-8AB1-0AFE8945777D}" type="presParOf" srcId="{7A341839-F3D6-8446-8952-1014769DC1FF}" destId="{1EB01789-93B0-E740-B53F-29F2600C4E62}" srcOrd="0" destOrd="0" presId="urn:microsoft.com/office/officeart/2018/2/layout/IconLabelList"/>
    <dgm:cxn modelId="{BCE0A049-1678-9447-B83C-41C86A70D970}" type="presParOf" srcId="{7A341839-F3D6-8446-8952-1014769DC1FF}" destId="{10EF386F-BD0A-E742-8FD6-75721FF556F5}" srcOrd="1" destOrd="0" presId="urn:microsoft.com/office/officeart/2018/2/layout/IconLabelList"/>
    <dgm:cxn modelId="{5F64A491-4D59-D14D-BB89-732BBBF0FF1C}" type="presParOf" srcId="{7A341839-F3D6-8446-8952-1014769DC1FF}" destId="{8F2DFD6C-4A11-EB49-88B6-35FE88595FF0}" srcOrd="2" destOrd="0" presId="urn:microsoft.com/office/officeart/2018/2/layout/IconLabelList"/>
    <dgm:cxn modelId="{7997C3E7-B333-7949-9BA5-4790960ECAFF}" type="presParOf" srcId="{FFEA6C73-1E25-49AD-9B65-D36EFA961805}" destId="{13629121-EE35-D04A-8E30-E4CC712474EC}" srcOrd="13" destOrd="0" presId="urn:microsoft.com/office/officeart/2018/2/layout/IconLabelList"/>
    <dgm:cxn modelId="{4FE5263A-55F5-C340-A2BA-5647B701F0F4}" type="presParOf" srcId="{FFEA6C73-1E25-49AD-9B65-D36EFA961805}" destId="{7A2667F2-9AE2-0A4E-B4B5-A101FFF9A9ED}" srcOrd="14" destOrd="0" presId="urn:microsoft.com/office/officeart/2018/2/layout/IconLabelList"/>
    <dgm:cxn modelId="{BBC07C41-F21B-934A-874E-51FA8A21E93A}" type="presParOf" srcId="{7A2667F2-9AE2-0A4E-B4B5-A101FFF9A9ED}" destId="{827EE874-B45C-E941-A602-31E6FB7EC262}" srcOrd="0" destOrd="0" presId="urn:microsoft.com/office/officeart/2018/2/layout/IconLabelList"/>
    <dgm:cxn modelId="{F1FE3E69-4F9E-1543-9EAC-EA8BE074E83D}" type="presParOf" srcId="{7A2667F2-9AE2-0A4E-B4B5-A101FFF9A9ED}" destId="{63AB871F-598E-8C41-B625-1DFE20988689}" srcOrd="1" destOrd="0" presId="urn:microsoft.com/office/officeart/2018/2/layout/IconLabelList"/>
    <dgm:cxn modelId="{D31050AD-CD39-EF4F-80BA-C7186E80C4EC}" type="presParOf" srcId="{7A2667F2-9AE2-0A4E-B4B5-A101FFF9A9ED}" destId="{0C38B706-FE60-0C4E-8BEE-96368752260A}" srcOrd="2" destOrd="0" presId="urn:microsoft.com/office/officeart/2018/2/layout/IconLabelList"/>
    <dgm:cxn modelId="{E94444A9-289B-D541-9209-7A7D9A483DA2}" type="presParOf" srcId="{FFEA6C73-1E25-49AD-9B65-D36EFA961805}" destId="{19662260-70E9-6D49-80F0-A677447D4C0B}" srcOrd="15" destOrd="0" presId="urn:microsoft.com/office/officeart/2018/2/layout/IconLabelList"/>
    <dgm:cxn modelId="{D85C2E0C-F350-874D-B701-DDDBD737C1D9}" type="presParOf" srcId="{FFEA6C73-1E25-49AD-9B65-D36EFA961805}" destId="{E08D85FE-F989-D84B-8E2C-5EA4B356D67B}" srcOrd="16" destOrd="0" presId="urn:microsoft.com/office/officeart/2018/2/layout/IconLabelList"/>
    <dgm:cxn modelId="{26216523-D170-9C4E-99A8-8EF33BC3712F}" type="presParOf" srcId="{E08D85FE-F989-D84B-8E2C-5EA4B356D67B}" destId="{E3C38691-C7B6-1C4E-9960-BCEFC15592C4}" srcOrd="0" destOrd="0" presId="urn:microsoft.com/office/officeart/2018/2/layout/IconLabelList"/>
    <dgm:cxn modelId="{EB5533FB-7B3B-6046-BDC1-34FA4D13DF20}" type="presParOf" srcId="{E08D85FE-F989-D84B-8E2C-5EA4B356D67B}" destId="{6B3D0034-49E5-5B46-80D2-5B6A53B525C3}" srcOrd="1" destOrd="0" presId="urn:microsoft.com/office/officeart/2018/2/layout/IconLabelList"/>
    <dgm:cxn modelId="{27CDC1D2-A9C1-BA46-BCB9-47A339C50793}" type="presParOf" srcId="{E08D85FE-F989-D84B-8E2C-5EA4B356D67B}" destId="{69687B54-385B-4940-9B17-9040CC911AFF}"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A0F2201-3DAD-48E4-A76B-0A997557E2BB}" type="doc">
      <dgm:prSet loTypeId="urn:microsoft.com/office/officeart/2005/8/layout/list1" loCatId="list" qsTypeId="urn:microsoft.com/office/officeart/2005/8/quickstyle/simple2" qsCatId="simple" csTypeId="urn:microsoft.com/office/officeart/2005/8/colors/colorful1" csCatId="colorful" phldr="1"/>
      <dgm:spPr/>
      <dgm:t>
        <a:bodyPr/>
        <a:lstStyle/>
        <a:p>
          <a:endParaRPr lang="en-US"/>
        </a:p>
      </dgm:t>
    </dgm:pt>
    <dgm:pt modelId="{7B5E75E7-5CAF-434A-8EA9-993B1BBF6961}">
      <dgm:prSet/>
      <dgm:spPr/>
      <dgm:t>
        <a:bodyPr/>
        <a:lstStyle/>
        <a:p>
          <a:r>
            <a:rPr lang="en-US"/>
            <a:t>What went well</a:t>
          </a:r>
        </a:p>
      </dgm:t>
    </dgm:pt>
    <dgm:pt modelId="{BB67EDD3-D8AA-4F13-A0C2-B9596A944AC7}" type="parTrans" cxnId="{6FFAF118-789D-49B7-91B6-27031F7C2FE2}">
      <dgm:prSet/>
      <dgm:spPr/>
      <dgm:t>
        <a:bodyPr/>
        <a:lstStyle/>
        <a:p>
          <a:endParaRPr lang="en-US"/>
        </a:p>
      </dgm:t>
    </dgm:pt>
    <dgm:pt modelId="{3F1B09C9-2E3A-46E1-B942-C80D406E139B}" type="sibTrans" cxnId="{6FFAF118-789D-49B7-91B6-27031F7C2FE2}">
      <dgm:prSet/>
      <dgm:spPr/>
      <dgm:t>
        <a:bodyPr/>
        <a:lstStyle/>
        <a:p>
          <a:endParaRPr lang="en-US"/>
        </a:p>
      </dgm:t>
    </dgm:pt>
    <dgm:pt modelId="{8F02928A-2998-46AB-B766-2C4E0907F7D6}">
      <dgm:prSet/>
      <dgm:spPr/>
      <dgm:t>
        <a:bodyPr/>
        <a:lstStyle/>
        <a:p>
          <a:r>
            <a:rPr lang="en-US"/>
            <a:t>Completing our work on time</a:t>
          </a:r>
        </a:p>
      </dgm:t>
    </dgm:pt>
    <dgm:pt modelId="{A2E18263-65CA-470B-8604-97207221887C}" type="parTrans" cxnId="{61B37302-1191-471D-951F-587D89E4DD24}">
      <dgm:prSet/>
      <dgm:spPr/>
      <dgm:t>
        <a:bodyPr/>
        <a:lstStyle/>
        <a:p>
          <a:endParaRPr lang="en-US"/>
        </a:p>
      </dgm:t>
    </dgm:pt>
    <dgm:pt modelId="{FAC38CD7-339C-4BC2-9B4C-78032A730A9B}" type="sibTrans" cxnId="{61B37302-1191-471D-951F-587D89E4DD24}">
      <dgm:prSet/>
      <dgm:spPr/>
      <dgm:t>
        <a:bodyPr/>
        <a:lstStyle/>
        <a:p>
          <a:endParaRPr lang="en-US"/>
        </a:p>
      </dgm:t>
    </dgm:pt>
    <dgm:pt modelId="{C3CDB99E-F6B3-4D57-9C9C-E74F95905D75}">
      <dgm:prSet/>
      <dgm:spPr/>
      <dgm:t>
        <a:bodyPr/>
        <a:lstStyle/>
        <a:p>
          <a:r>
            <a:rPr lang="en-US"/>
            <a:t>What needs improvement</a:t>
          </a:r>
        </a:p>
      </dgm:t>
    </dgm:pt>
    <dgm:pt modelId="{EB730E1B-B611-454A-97EC-7FE3B43FDAD6}" type="parTrans" cxnId="{29588C96-8277-4396-B6AB-5FC0D9AC177B}">
      <dgm:prSet/>
      <dgm:spPr/>
      <dgm:t>
        <a:bodyPr/>
        <a:lstStyle/>
        <a:p>
          <a:endParaRPr lang="en-US"/>
        </a:p>
      </dgm:t>
    </dgm:pt>
    <dgm:pt modelId="{BB31C4A4-F558-41CD-BB2D-8392B8377248}" type="sibTrans" cxnId="{29588C96-8277-4396-B6AB-5FC0D9AC177B}">
      <dgm:prSet/>
      <dgm:spPr/>
      <dgm:t>
        <a:bodyPr/>
        <a:lstStyle/>
        <a:p>
          <a:endParaRPr lang="en-US"/>
        </a:p>
      </dgm:t>
    </dgm:pt>
    <dgm:pt modelId="{EB5AFD5A-7597-46CB-ABD3-8D725CBB4BFC}">
      <dgm:prSet/>
      <dgm:spPr/>
      <dgm:t>
        <a:bodyPr/>
        <a:lstStyle/>
        <a:p>
          <a:r>
            <a:rPr lang="en-US"/>
            <a:t>Meeting times</a:t>
          </a:r>
        </a:p>
      </dgm:t>
    </dgm:pt>
    <dgm:pt modelId="{62C4A350-3D24-438E-A145-85556FA2A3D5}" type="parTrans" cxnId="{783EC35A-6A56-4E85-A62A-C988A1E5D44A}">
      <dgm:prSet/>
      <dgm:spPr/>
      <dgm:t>
        <a:bodyPr/>
        <a:lstStyle/>
        <a:p>
          <a:endParaRPr lang="en-US"/>
        </a:p>
      </dgm:t>
    </dgm:pt>
    <dgm:pt modelId="{97725353-C4F4-4C2A-8508-299C28627EE5}" type="sibTrans" cxnId="{783EC35A-6A56-4E85-A62A-C988A1E5D44A}">
      <dgm:prSet/>
      <dgm:spPr/>
      <dgm:t>
        <a:bodyPr/>
        <a:lstStyle/>
        <a:p>
          <a:endParaRPr lang="en-US"/>
        </a:p>
      </dgm:t>
    </dgm:pt>
    <dgm:pt modelId="{7A4D4AA5-67D1-4862-91B0-EADF1F17D959}">
      <dgm:prSet/>
      <dgm:spPr/>
      <dgm:t>
        <a:bodyPr/>
        <a:lstStyle/>
        <a:p>
          <a:r>
            <a:rPr lang="en-US"/>
            <a:t>Next Steps</a:t>
          </a:r>
        </a:p>
      </dgm:t>
    </dgm:pt>
    <dgm:pt modelId="{D5D8720D-A8D4-4F27-9A23-74D23C65A567}" type="parTrans" cxnId="{623C2E6F-DCAD-4744-813D-E5D6441D500B}">
      <dgm:prSet/>
      <dgm:spPr/>
      <dgm:t>
        <a:bodyPr/>
        <a:lstStyle/>
        <a:p>
          <a:endParaRPr lang="en-US"/>
        </a:p>
      </dgm:t>
    </dgm:pt>
    <dgm:pt modelId="{C2CF8ED2-3050-41D3-89C4-3118DE2DEC01}" type="sibTrans" cxnId="{623C2E6F-DCAD-4744-813D-E5D6441D500B}">
      <dgm:prSet/>
      <dgm:spPr/>
      <dgm:t>
        <a:bodyPr/>
        <a:lstStyle/>
        <a:p>
          <a:endParaRPr lang="en-US"/>
        </a:p>
      </dgm:t>
    </dgm:pt>
    <dgm:pt modelId="{C2A2E661-824B-4B0A-9465-C42E28729265}">
      <dgm:prSet/>
      <dgm:spPr/>
      <dgm:t>
        <a:bodyPr/>
        <a:lstStyle/>
        <a:p>
          <a:r>
            <a:rPr lang="en-US"/>
            <a:t>Find a code collaboration tool</a:t>
          </a:r>
        </a:p>
      </dgm:t>
    </dgm:pt>
    <dgm:pt modelId="{3EBC701B-2E5F-4B6F-8F8F-20FFCE32F9EC}" type="parTrans" cxnId="{8308D788-A569-4A98-939E-10D3CE0E240C}">
      <dgm:prSet/>
      <dgm:spPr/>
      <dgm:t>
        <a:bodyPr/>
        <a:lstStyle/>
        <a:p>
          <a:endParaRPr lang="en-US"/>
        </a:p>
      </dgm:t>
    </dgm:pt>
    <dgm:pt modelId="{1C92F136-7BED-412E-BE24-B92CA75918B8}" type="sibTrans" cxnId="{8308D788-A569-4A98-939E-10D3CE0E240C}">
      <dgm:prSet/>
      <dgm:spPr/>
      <dgm:t>
        <a:bodyPr/>
        <a:lstStyle/>
        <a:p>
          <a:endParaRPr lang="en-US"/>
        </a:p>
      </dgm:t>
    </dgm:pt>
    <dgm:pt modelId="{594183F3-6CC4-49CB-961F-3D914286DC52}">
      <dgm:prSet/>
      <dgm:spPr/>
      <dgm:t>
        <a:bodyPr/>
        <a:lstStyle/>
        <a:p>
          <a:r>
            <a:rPr lang="en-US"/>
            <a:t>Marking user stories as complete on Jira</a:t>
          </a:r>
        </a:p>
      </dgm:t>
    </dgm:pt>
    <dgm:pt modelId="{EAA8C6BA-7FAF-4613-BAFC-3B35665586E0}" type="parTrans" cxnId="{6D14BFEC-0021-4321-8EDA-5EE551CAA6FB}">
      <dgm:prSet/>
      <dgm:spPr/>
      <dgm:t>
        <a:bodyPr/>
        <a:lstStyle/>
        <a:p>
          <a:endParaRPr lang="en-US"/>
        </a:p>
      </dgm:t>
    </dgm:pt>
    <dgm:pt modelId="{8E127D1C-5B59-4A86-9980-63303D6AD2FF}" type="sibTrans" cxnId="{6D14BFEC-0021-4321-8EDA-5EE551CAA6FB}">
      <dgm:prSet/>
      <dgm:spPr/>
      <dgm:t>
        <a:bodyPr/>
        <a:lstStyle/>
        <a:p>
          <a:endParaRPr lang="en-US"/>
        </a:p>
      </dgm:t>
    </dgm:pt>
    <dgm:pt modelId="{F96CBE1D-7D52-44AA-A8FC-76EDEFB24416}">
      <dgm:prSet/>
      <dgm:spPr/>
      <dgm:t>
        <a:bodyPr/>
        <a:lstStyle/>
        <a:p>
          <a:r>
            <a:rPr lang="en-US"/>
            <a:t>Communication among team members</a:t>
          </a:r>
        </a:p>
      </dgm:t>
    </dgm:pt>
    <dgm:pt modelId="{C1487642-F233-422A-BCA0-942383645874}" type="parTrans" cxnId="{C420C22C-16F9-4A2C-A897-800CDDF9AAA7}">
      <dgm:prSet/>
      <dgm:spPr/>
      <dgm:t>
        <a:bodyPr/>
        <a:lstStyle/>
        <a:p>
          <a:endParaRPr lang="en-US"/>
        </a:p>
      </dgm:t>
    </dgm:pt>
    <dgm:pt modelId="{AAC56D1F-08DE-4C98-9520-3F587DD1DA18}" type="sibTrans" cxnId="{C420C22C-16F9-4A2C-A897-800CDDF9AAA7}">
      <dgm:prSet/>
      <dgm:spPr/>
      <dgm:t>
        <a:bodyPr/>
        <a:lstStyle/>
        <a:p>
          <a:endParaRPr lang="en-US"/>
        </a:p>
      </dgm:t>
    </dgm:pt>
    <dgm:pt modelId="{EFCC24C9-1F94-48C7-9E2A-EF8997F45DFE}">
      <dgm:prSet/>
      <dgm:spPr/>
      <dgm:t>
        <a:bodyPr/>
        <a:lstStyle/>
        <a:p>
          <a:r>
            <a:rPr lang="en-US"/>
            <a:t>Coding redundancies </a:t>
          </a:r>
        </a:p>
      </dgm:t>
    </dgm:pt>
    <dgm:pt modelId="{C8B4A3E2-8F9C-4C36-9C6D-8CCAE7449994}" type="parTrans" cxnId="{05834628-ED44-42F5-B45D-F5DDCCCB281A}">
      <dgm:prSet/>
      <dgm:spPr/>
      <dgm:t>
        <a:bodyPr/>
        <a:lstStyle/>
        <a:p>
          <a:endParaRPr lang="en-US"/>
        </a:p>
      </dgm:t>
    </dgm:pt>
    <dgm:pt modelId="{CDFDE503-E61E-4F3F-98FF-2252A7774623}" type="sibTrans" cxnId="{05834628-ED44-42F5-B45D-F5DDCCCB281A}">
      <dgm:prSet/>
      <dgm:spPr/>
      <dgm:t>
        <a:bodyPr/>
        <a:lstStyle/>
        <a:p>
          <a:endParaRPr lang="en-US"/>
        </a:p>
      </dgm:t>
    </dgm:pt>
    <dgm:pt modelId="{E50E276F-81A6-4FF8-ABAE-6021477AEB1A}">
      <dgm:prSet/>
      <dgm:spPr/>
      <dgm:t>
        <a:bodyPr/>
        <a:lstStyle/>
        <a:p>
          <a:r>
            <a:rPr lang="en-US"/>
            <a:t>Establish a better availability window for meetings</a:t>
          </a:r>
        </a:p>
      </dgm:t>
    </dgm:pt>
    <dgm:pt modelId="{B111ECDB-5262-45A4-86EA-E70D3FDD40C2}" type="parTrans" cxnId="{DFEC1D57-FD27-458F-8250-339A7E12F7B9}">
      <dgm:prSet/>
      <dgm:spPr/>
      <dgm:t>
        <a:bodyPr/>
        <a:lstStyle/>
        <a:p>
          <a:endParaRPr lang="en-US"/>
        </a:p>
      </dgm:t>
    </dgm:pt>
    <dgm:pt modelId="{15A64915-4787-4B06-9C95-1E9340976F45}" type="sibTrans" cxnId="{DFEC1D57-FD27-458F-8250-339A7E12F7B9}">
      <dgm:prSet/>
      <dgm:spPr/>
      <dgm:t>
        <a:bodyPr/>
        <a:lstStyle/>
        <a:p>
          <a:endParaRPr lang="en-US"/>
        </a:p>
      </dgm:t>
    </dgm:pt>
    <dgm:pt modelId="{DBD316C6-6002-A64A-8FDE-01654DA50A5E}" type="pres">
      <dgm:prSet presAssocID="{CA0F2201-3DAD-48E4-A76B-0A997557E2BB}" presName="linear" presStyleCnt="0">
        <dgm:presLayoutVars>
          <dgm:dir/>
          <dgm:animLvl val="lvl"/>
          <dgm:resizeHandles val="exact"/>
        </dgm:presLayoutVars>
      </dgm:prSet>
      <dgm:spPr/>
    </dgm:pt>
    <dgm:pt modelId="{96A60692-C774-D74C-A965-8FC03B22D701}" type="pres">
      <dgm:prSet presAssocID="{7B5E75E7-5CAF-434A-8EA9-993B1BBF6961}" presName="parentLin" presStyleCnt="0"/>
      <dgm:spPr/>
    </dgm:pt>
    <dgm:pt modelId="{3443FC4C-6C04-984B-83CD-368D0087364A}" type="pres">
      <dgm:prSet presAssocID="{7B5E75E7-5CAF-434A-8EA9-993B1BBF6961}" presName="parentLeftMargin" presStyleLbl="node1" presStyleIdx="0" presStyleCnt="3"/>
      <dgm:spPr/>
    </dgm:pt>
    <dgm:pt modelId="{A468264A-B78D-714F-AC61-105EA32CF960}" type="pres">
      <dgm:prSet presAssocID="{7B5E75E7-5CAF-434A-8EA9-993B1BBF6961}" presName="parentText" presStyleLbl="node1" presStyleIdx="0" presStyleCnt="3">
        <dgm:presLayoutVars>
          <dgm:chMax val="0"/>
          <dgm:bulletEnabled val="1"/>
        </dgm:presLayoutVars>
      </dgm:prSet>
      <dgm:spPr/>
    </dgm:pt>
    <dgm:pt modelId="{1D52D54C-F60C-AC49-9B64-628FE5A4746E}" type="pres">
      <dgm:prSet presAssocID="{7B5E75E7-5CAF-434A-8EA9-993B1BBF6961}" presName="negativeSpace" presStyleCnt="0"/>
      <dgm:spPr/>
    </dgm:pt>
    <dgm:pt modelId="{28FD7E76-D965-0548-9F12-9A70F88E72C4}" type="pres">
      <dgm:prSet presAssocID="{7B5E75E7-5CAF-434A-8EA9-993B1BBF6961}" presName="childText" presStyleLbl="conFgAcc1" presStyleIdx="0" presStyleCnt="3">
        <dgm:presLayoutVars>
          <dgm:bulletEnabled val="1"/>
        </dgm:presLayoutVars>
      </dgm:prSet>
      <dgm:spPr/>
    </dgm:pt>
    <dgm:pt modelId="{CF7370F7-C510-8C4B-97AD-62113FE88276}" type="pres">
      <dgm:prSet presAssocID="{3F1B09C9-2E3A-46E1-B942-C80D406E139B}" presName="spaceBetweenRectangles" presStyleCnt="0"/>
      <dgm:spPr/>
    </dgm:pt>
    <dgm:pt modelId="{A8CD4504-B620-DD4D-92F4-F5B912F8947D}" type="pres">
      <dgm:prSet presAssocID="{C3CDB99E-F6B3-4D57-9C9C-E74F95905D75}" presName="parentLin" presStyleCnt="0"/>
      <dgm:spPr/>
    </dgm:pt>
    <dgm:pt modelId="{B8126888-507F-9F49-82EA-BB380C6FCD2F}" type="pres">
      <dgm:prSet presAssocID="{C3CDB99E-F6B3-4D57-9C9C-E74F95905D75}" presName="parentLeftMargin" presStyleLbl="node1" presStyleIdx="0" presStyleCnt="3"/>
      <dgm:spPr/>
    </dgm:pt>
    <dgm:pt modelId="{FA537E5D-6033-2A4D-B266-B1874F07351B}" type="pres">
      <dgm:prSet presAssocID="{C3CDB99E-F6B3-4D57-9C9C-E74F95905D75}" presName="parentText" presStyleLbl="node1" presStyleIdx="1" presStyleCnt="3">
        <dgm:presLayoutVars>
          <dgm:chMax val="0"/>
          <dgm:bulletEnabled val="1"/>
        </dgm:presLayoutVars>
      </dgm:prSet>
      <dgm:spPr/>
    </dgm:pt>
    <dgm:pt modelId="{D7D54F08-7EC8-CB49-BD20-718107EA2B86}" type="pres">
      <dgm:prSet presAssocID="{C3CDB99E-F6B3-4D57-9C9C-E74F95905D75}" presName="negativeSpace" presStyleCnt="0"/>
      <dgm:spPr/>
    </dgm:pt>
    <dgm:pt modelId="{334004D0-F74C-F14A-912D-C11BC74DB73D}" type="pres">
      <dgm:prSet presAssocID="{C3CDB99E-F6B3-4D57-9C9C-E74F95905D75}" presName="childText" presStyleLbl="conFgAcc1" presStyleIdx="1" presStyleCnt="3">
        <dgm:presLayoutVars>
          <dgm:bulletEnabled val="1"/>
        </dgm:presLayoutVars>
      </dgm:prSet>
      <dgm:spPr/>
    </dgm:pt>
    <dgm:pt modelId="{93AD27B4-EA15-3E41-859E-844894A237EF}" type="pres">
      <dgm:prSet presAssocID="{BB31C4A4-F558-41CD-BB2D-8392B8377248}" presName="spaceBetweenRectangles" presStyleCnt="0"/>
      <dgm:spPr/>
    </dgm:pt>
    <dgm:pt modelId="{1F6E4E59-2102-7E4E-8FBA-6EE039B05899}" type="pres">
      <dgm:prSet presAssocID="{7A4D4AA5-67D1-4862-91B0-EADF1F17D959}" presName="parentLin" presStyleCnt="0"/>
      <dgm:spPr/>
    </dgm:pt>
    <dgm:pt modelId="{EC862E25-722D-4B44-B58C-1A0DFF598B36}" type="pres">
      <dgm:prSet presAssocID="{7A4D4AA5-67D1-4862-91B0-EADF1F17D959}" presName="parentLeftMargin" presStyleLbl="node1" presStyleIdx="1" presStyleCnt="3"/>
      <dgm:spPr/>
    </dgm:pt>
    <dgm:pt modelId="{EFF89093-6F0F-9F47-A662-2B77A82CFA69}" type="pres">
      <dgm:prSet presAssocID="{7A4D4AA5-67D1-4862-91B0-EADF1F17D959}" presName="parentText" presStyleLbl="node1" presStyleIdx="2" presStyleCnt="3">
        <dgm:presLayoutVars>
          <dgm:chMax val="0"/>
          <dgm:bulletEnabled val="1"/>
        </dgm:presLayoutVars>
      </dgm:prSet>
      <dgm:spPr/>
    </dgm:pt>
    <dgm:pt modelId="{911EE013-64EA-2848-BF4A-602E33696EEB}" type="pres">
      <dgm:prSet presAssocID="{7A4D4AA5-67D1-4862-91B0-EADF1F17D959}" presName="negativeSpace" presStyleCnt="0"/>
      <dgm:spPr/>
    </dgm:pt>
    <dgm:pt modelId="{F02C93C2-2AB4-A443-984C-FB911415D457}" type="pres">
      <dgm:prSet presAssocID="{7A4D4AA5-67D1-4862-91B0-EADF1F17D959}" presName="childText" presStyleLbl="conFgAcc1" presStyleIdx="2" presStyleCnt="3">
        <dgm:presLayoutVars>
          <dgm:bulletEnabled val="1"/>
        </dgm:presLayoutVars>
      </dgm:prSet>
      <dgm:spPr/>
    </dgm:pt>
  </dgm:ptLst>
  <dgm:cxnLst>
    <dgm:cxn modelId="{61B37302-1191-471D-951F-587D89E4DD24}" srcId="{7B5E75E7-5CAF-434A-8EA9-993B1BBF6961}" destId="{8F02928A-2998-46AB-B766-2C4E0907F7D6}" srcOrd="0" destOrd="0" parTransId="{A2E18263-65CA-470B-8604-97207221887C}" sibTransId="{FAC38CD7-339C-4BC2-9B4C-78032A730A9B}"/>
    <dgm:cxn modelId="{6FFAF118-789D-49B7-91B6-27031F7C2FE2}" srcId="{CA0F2201-3DAD-48E4-A76B-0A997557E2BB}" destId="{7B5E75E7-5CAF-434A-8EA9-993B1BBF6961}" srcOrd="0" destOrd="0" parTransId="{BB67EDD3-D8AA-4F13-A0C2-B9596A944AC7}" sibTransId="{3F1B09C9-2E3A-46E1-B942-C80D406E139B}"/>
    <dgm:cxn modelId="{C1CAFF1B-1AF6-1446-A842-9D61E0CE7FA4}" type="presOf" srcId="{C2A2E661-824B-4B0A-9465-C42E28729265}" destId="{F02C93C2-2AB4-A443-984C-FB911415D457}" srcOrd="0" destOrd="0" presId="urn:microsoft.com/office/officeart/2005/8/layout/list1"/>
    <dgm:cxn modelId="{05834628-ED44-42F5-B45D-F5DDCCCB281A}" srcId="{C3CDB99E-F6B3-4D57-9C9C-E74F95905D75}" destId="{EFCC24C9-1F94-48C7-9E2A-EF8997F45DFE}" srcOrd="1" destOrd="0" parTransId="{C8B4A3E2-8F9C-4C36-9C6D-8CCAE7449994}" sibTransId="{CDFDE503-E61E-4F3F-98FF-2252A7774623}"/>
    <dgm:cxn modelId="{8E302B2B-04BB-CA48-BE77-20F381A60DD2}" type="presOf" srcId="{C3CDB99E-F6B3-4D57-9C9C-E74F95905D75}" destId="{FA537E5D-6033-2A4D-B266-B1874F07351B}" srcOrd="1" destOrd="0" presId="urn:microsoft.com/office/officeart/2005/8/layout/list1"/>
    <dgm:cxn modelId="{C420C22C-16F9-4A2C-A897-800CDDF9AAA7}" srcId="{7B5E75E7-5CAF-434A-8EA9-993B1BBF6961}" destId="{F96CBE1D-7D52-44AA-A8FC-76EDEFB24416}" srcOrd="2" destOrd="0" parTransId="{C1487642-F233-422A-BCA0-942383645874}" sibTransId="{AAC56D1F-08DE-4C98-9520-3F587DD1DA18}"/>
    <dgm:cxn modelId="{CCC5BE2E-357E-DF41-B409-F3F61F6B13DD}" type="presOf" srcId="{7A4D4AA5-67D1-4862-91B0-EADF1F17D959}" destId="{EC862E25-722D-4B44-B58C-1A0DFF598B36}" srcOrd="0" destOrd="0" presId="urn:microsoft.com/office/officeart/2005/8/layout/list1"/>
    <dgm:cxn modelId="{7B98DB2F-D188-EC41-BC44-B1C61FF3A34C}" type="presOf" srcId="{594183F3-6CC4-49CB-961F-3D914286DC52}" destId="{28FD7E76-D965-0548-9F12-9A70F88E72C4}" srcOrd="0" destOrd="1" presId="urn:microsoft.com/office/officeart/2005/8/layout/list1"/>
    <dgm:cxn modelId="{021FA13E-FB39-EE48-B01F-13C850396B2A}" type="presOf" srcId="{7B5E75E7-5CAF-434A-8EA9-993B1BBF6961}" destId="{3443FC4C-6C04-984B-83CD-368D0087364A}" srcOrd="0" destOrd="0" presId="urn:microsoft.com/office/officeart/2005/8/layout/list1"/>
    <dgm:cxn modelId="{B02D4348-89EB-7F4A-8073-C388241C52C9}" type="presOf" srcId="{E50E276F-81A6-4FF8-ABAE-6021477AEB1A}" destId="{F02C93C2-2AB4-A443-984C-FB911415D457}" srcOrd="0" destOrd="1" presId="urn:microsoft.com/office/officeart/2005/8/layout/list1"/>
    <dgm:cxn modelId="{DFEC1D57-FD27-458F-8250-339A7E12F7B9}" srcId="{7A4D4AA5-67D1-4862-91B0-EADF1F17D959}" destId="{E50E276F-81A6-4FF8-ABAE-6021477AEB1A}" srcOrd="1" destOrd="0" parTransId="{B111ECDB-5262-45A4-86EA-E70D3FDD40C2}" sibTransId="{15A64915-4787-4B06-9C95-1E9340976F45}"/>
    <dgm:cxn modelId="{783EC35A-6A56-4E85-A62A-C988A1E5D44A}" srcId="{C3CDB99E-F6B3-4D57-9C9C-E74F95905D75}" destId="{EB5AFD5A-7597-46CB-ABD3-8D725CBB4BFC}" srcOrd="0" destOrd="0" parTransId="{62C4A350-3D24-438E-A145-85556FA2A3D5}" sibTransId="{97725353-C4F4-4C2A-8508-299C28627EE5}"/>
    <dgm:cxn modelId="{4D42AE69-1613-F645-B8EF-FC4DDE0AC284}" type="presOf" srcId="{C3CDB99E-F6B3-4D57-9C9C-E74F95905D75}" destId="{B8126888-507F-9F49-82EA-BB380C6FCD2F}" srcOrd="0" destOrd="0" presId="urn:microsoft.com/office/officeart/2005/8/layout/list1"/>
    <dgm:cxn modelId="{2CAB666D-3A06-674B-A2A2-1E22945E4C6B}" type="presOf" srcId="{7B5E75E7-5CAF-434A-8EA9-993B1BBF6961}" destId="{A468264A-B78D-714F-AC61-105EA32CF960}" srcOrd="1" destOrd="0" presId="urn:microsoft.com/office/officeart/2005/8/layout/list1"/>
    <dgm:cxn modelId="{623C2E6F-DCAD-4744-813D-E5D6441D500B}" srcId="{CA0F2201-3DAD-48E4-A76B-0A997557E2BB}" destId="{7A4D4AA5-67D1-4862-91B0-EADF1F17D959}" srcOrd="2" destOrd="0" parTransId="{D5D8720D-A8D4-4F27-9A23-74D23C65A567}" sibTransId="{C2CF8ED2-3050-41D3-89C4-3118DE2DEC01}"/>
    <dgm:cxn modelId="{8308D788-A569-4A98-939E-10D3CE0E240C}" srcId="{7A4D4AA5-67D1-4862-91B0-EADF1F17D959}" destId="{C2A2E661-824B-4B0A-9465-C42E28729265}" srcOrd="0" destOrd="0" parTransId="{3EBC701B-2E5F-4B6F-8F8F-20FFCE32F9EC}" sibTransId="{1C92F136-7BED-412E-BE24-B92CA75918B8}"/>
    <dgm:cxn modelId="{1C2D1E8C-1297-3A43-AF08-0B1FD4672312}" type="presOf" srcId="{F96CBE1D-7D52-44AA-A8FC-76EDEFB24416}" destId="{28FD7E76-D965-0548-9F12-9A70F88E72C4}" srcOrd="0" destOrd="2" presId="urn:microsoft.com/office/officeart/2005/8/layout/list1"/>
    <dgm:cxn modelId="{8AA0F691-E392-7348-9676-7D9670E49210}" type="presOf" srcId="{EFCC24C9-1F94-48C7-9E2A-EF8997F45DFE}" destId="{334004D0-F74C-F14A-912D-C11BC74DB73D}" srcOrd="0" destOrd="1" presId="urn:microsoft.com/office/officeart/2005/8/layout/list1"/>
    <dgm:cxn modelId="{29588C96-8277-4396-B6AB-5FC0D9AC177B}" srcId="{CA0F2201-3DAD-48E4-A76B-0A997557E2BB}" destId="{C3CDB99E-F6B3-4D57-9C9C-E74F95905D75}" srcOrd="1" destOrd="0" parTransId="{EB730E1B-B611-454A-97EC-7FE3B43FDAD6}" sibTransId="{BB31C4A4-F558-41CD-BB2D-8392B8377248}"/>
    <dgm:cxn modelId="{617DEDA9-85B5-1543-8E69-AE5CE4AE2290}" type="presOf" srcId="{CA0F2201-3DAD-48E4-A76B-0A997557E2BB}" destId="{DBD316C6-6002-A64A-8FDE-01654DA50A5E}" srcOrd="0" destOrd="0" presId="urn:microsoft.com/office/officeart/2005/8/layout/list1"/>
    <dgm:cxn modelId="{D03A0BAB-59A6-C44C-AAE0-E67695031060}" type="presOf" srcId="{7A4D4AA5-67D1-4862-91B0-EADF1F17D959}" destId="{EFF89093-6F0F-9F47-A662-2B77A82CFA69}" srcOrd="1" destOrd="0" presId="urn:microsoft.com/office/officeart/2005/8/layout/list1"/>
    <dgm:cxn modelId="{F0B573CE-E235-4A44-8CED-0B2378F6ED0E}" type="presOf" srcId="{8F02928A-2998-46AB-B766-2C4E0907F7D6}" destId="{28FD7E76-D965-0548-9F12-9A70F88E72C4}" srcOrd="0" destOrd="0" presId="urn:microsoft.com/office/officeart/2005/8/layout/list1"/>
    <dgm:cxn modelId="{6D14BFEC-0021-4321-8EDA-5EE551CAA6FB}" srcId="{7B5E75E7-5CAF-434A-8EA9-993B1BBF6961}" destId="{594183F3-6CC4-49CB-961F-3D914286DC52}" srcOrd="1" destOrd="0" parTransId="{EAA8C6BA-7FAF-4613-BAFC-3B35665586E0}" sibTransId="{8E127D1C-5B59-4A86-9980-63303D6AD2FF}"/>
    <dgm:cxn modelId="{EBA6E1F2-43EA-9C42-A356-9CA92BA8D355}" type="presOf" srcId="{EB5AFD5A-7597-46CB-ABD3-8D725CBB4BFC}" destId="{334004D0-F74C-F14A-912D-C11BC74DB73D}" srcOrd="0" destOrd="0" presId="urn:microsoft.com/office/officeart/2005/8/layout/list1"/>
    <dgm:cxn modelId="{1BF9B0AC-57EF-E646-B740-84F91B682B5B}" type="presParOf" srcId="{DBD316C6-6002-A64A-8FDE-01654DA50A5E}" destId="{96A60692-C774-D74C-A965-8FC03B22D701}" srcOrd="0" destOrd="0" presId="urn:microsoft.com/office/officeart/2005/8/layout/list1"/>
    <dgm:cxn modelId="{7E929EB2-9C9C-8C4B-88C9-6E8E4CC51BCB}" type="presParOf" srcId="{96A60692-C774-D74C-A965-8FC03B22D701}" destId="{3443FC4C-6C04-984B-83CD-368D0087364A}" srcOrd="0" destOrd="0" presId="urn:microsoft.com/office/officeart/2005/8/layout/list1"/>
    <dgm:cxn modelId="{6E630C4C-462D-4A44-B423-2A5E3C24FDC2}" type="presParOf" srcId="{96A60692-C774-D74C-A965-8FC03B22D701}" destId="{A468264A-B78D-714F-AC61-105EA32CF960}" srcOrd="1" destOrd="0" presId="urn:microsoft.com/office/officeart/2005/8/layout/list1"/>
    <dgm:cxn modelId="{CEC4CEA7-8C64-574F-8E35-3A53B76709E8}" type="presParOf" srcId="{DBD316C6-6002-A64A-8FDE-01654DA50A5E}" destId="{1D52D54C-F60C-AC49-9B64-628FE5A4746E}" srcOrd="1" destOrd="0" presId="urn:microsoft.com/office/officeart/2005/8/layout/list1"/>
    <dgm:cxn modelId="{4B0A3D7F-0408-384B-AA5A-5835A3ED2554}" type="presParOf" srcId="{DBD316C6-6002-A64A-8FDE-01654DA50A5E}" destId="{28FD7E76-D965-0548-9F12-9A70F88E72C4}" srcOrd="2" destOrd="0" presId="urn:microsoft.com/office/officeart/2005/8/layout/list1"/>
    <dgm:cxn modelId="{DB11FEBE-8075-024F-96E7-11172B5B8CDA}" type="presParOf" srcId="{DBD316C6-6002-A64A-8FDE-01654DA50A5E}" destId="{CF7370F7-C510-8C4B-97AD-62113FE88276}" srcOrd="3" destOrd="0" presId="urn:microsoft.com/office/officeart/2005/8/layout/list1"/>
    <dgm:cxn modelId="{5F145AE9-9A96-6744-8135-AE78A72AF6B1}" type="presParOf" srcId="{DBD316C6-6002-A64A-8FDE-01654DA50A5E}" destId="{A8CD4504-B620-DD4D-92F4-F5B912F8947D}" srcOrd="4" destOrd="0" presId="urn:microsoft.com/office/officeart/2005/8/layout/list1"/>
    <dgm:cxn modelId="{31BE6646-34F1-0D4A-B7A4-FF6C05BC9F62}" type="presParOf" srcId="{A8CD4504-B620-DD4D-92F4-F5B912F8947D}" destId="{B8126888-507F-9F49-82EA-BB380C6FCD2F}" srcOrd="0" destOrd="0" presId="urn:microsoft.com/office/officeart/2005/8/layout/list1"/>
    <dgm:cxn modelId="{9D34A165-5716-C84E-9ED6-2426BD6A956B}" type="presParOf" srcId="{A8CD4504-B620-DD4D-92F4-F5B912F8947D}" destId="{FA537E5D-6033-2A4D-B266-B1874F07351B}" srcOrd="1" destOrd="0" presId="urn:microsoft.com/office/officeart/2005/8/layout/list1"/>
    <dgm:cxn modelId="{48FEB3B2-C9EA-1D42-8304-1A516413630B}" type="presParOf" srcId="{DBD316C6-6002-A64A-8FDE-01654DA50A5E}" destId="{D7D54F08-7EC8-CB49-BD20-718107EA2B86}" srcOrd="5" destOrd="0" presId="urn:microsoft.com/office/officeart/2005/8/layout/list1"/>
    <dgm:cxn modelId="{982BB082-DEB8-624E-83CD-9FD0A91FC4EE}" type="presParOf" srcId="{DBD316C6-6002-A64A-8FDE-01654DA50A5E}" destId="{334004D0-F74C-F14A-912D-C11BC74DB73D}" srcOrd="6" destOrd="0" presId="urn:microsoft.com/office/officeart/2005/8/layout/list1"/>
    <dgm:cxn modelId="{EDFF107C-1A68-8544-980F-D627A3D3CA35}" type="presParOf" srcId="{DBD316C6-6002-A64A-8FDE-01654DA50A5E}" destId="{93AD27B4-EA15-3E41-859E-844894A237EF}" srcOrd="7" destOrd="0" presId="urn:microsoft.com/office/officeart/2005/8/layout/list1"/>
    <dgm:cxn modelId="{078156DD-C407-9F42-8D9D-9ADDEE98405D}" type="presParOf" srcId="{DBD316C6-6002-A64A-8FDE-01654DA50A5E}" destId="{1F6E4E59-2102-7E4E-8FBA-6EE039B05899}" srcOrd="8" destOrd="0" presId="urn:microsoft.com/office/officeart/2005/8/layout/list1"/>
    <dgm:cxn modelId="{0E5B1E57-E8B9-1F4E-8AE6-406DB8FD21FC}" type="presParOf" srcId="{1F6E4E59-2102-7E4E-8FBA-6EE039B05899}" destId="{EC862E25-722D-4B44-B58C-1A0DFF598B36}" srcOrd="0" destOrd="0" presId="urn:microsoft.com/office/officeart/2005/8/layout/list1"/>
    <dgm:cxn modelId="{3C65E66B-38EE-A440-A659-8047D75719E1}" type="presParOf" srcId="{1F6E4E59-2102-7E4E-8FBA-6EE039B05899}" destId="{EFF89093-6F0F-9F47-A662-2B77A82CFA69}" srcOrd="1" destOrd="0" presId="urn:microsoft.com/office/officeart/2005/8/layout/list1"/>
    <dgm:cxn modelId="{85C49B3F-192D-184E-B9FA-D3A66813C979}" type="presParOf" srcId="{DBD316C6-6002-A64A-8FDE-01654DA50A5E}" destId="{911EE013-64EA-2848-BF4A-602E33696EEB}" srcOrd="9" destOrd="0" presId="urn:microsoft.com/office/officeart/2005/8/layout/list1"/>
    <dgm:cxn modelId="{E25D13FF-9545-8444-86FE-49E1E4633DBE}" type="presParOf" srcId="{DBD316C6-6002-A64A-8FDE-01654DA50A5E}" destId="{F02C93C2-2AB4-A443-984C-FB911415D457}"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8A27217-DB32-4DB0-914B-7726B2B8A205}">
      <dsp:nvSpPr>
        <dsp:cNvPr id="0" name=""/>
        <dsp:cNvSpPr/>
      </dsp:nvSpPr>
      <dsp:spPr>
        <a:xfrm>
          <a:off x="594908" y="479810"/>
          <a:ext cx="582978" cy="582978"/>
        </a:xfrm>
        <a:prstGeom prst="rect">
          <a:avLst/>
        </a:prstGeom>
        <a:blipFill>
          <a:blip xmlns:r="http://schemas.openxmlformats.org/officeDocument/2006/relationships" r:embed="rId1">
            <a:extLst>
              <a:ext uri="{28A0092B-C50C-407E-A947-70E740481C1C}">
                <a14:useLocalDpi xmlns:a14="http://schemas.microsoft.com/office/drawing/2010/main" val="0"/>
              </a:ext>
              <a:ext uri="{837473B0-CC2E-450A-ABE3-18F120FF3D39}">
                <a1611:picAttrSrcUrl xmlns:a1611="http://schemas.microsoft.com/office/drawing/2016/11/main" r:id="rId2"/>
              </a:ext>
            </a:extLst>
          </a:blip>
          <a:srcRect/>
          <a:stretch>
            <a:fillRect t="-8000" b="-8000"/>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276C287-0D42-494A-941F-1F4140D79018}">
      <dsp:nvSpPr>
        <dsp:cNvPr id="0" name=""/>
        <dsp:cNvSpPr/>
      </dsp:nvSpPr>
      <dsp:spPr>
        <a:xfrm>
          <a:off x="238643" y="1300460"/>
          <a:ext cx="1295507" cy="5182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US" sz="1700" kern="1200"/>
            <a:t>Project Overview </a:t>
          </a:r>
        </a:p>
      </dsp:txBody>
      <dsp:txXfrm>
        <a:off x="238643" y="1300460"/>
        <a:ext cx="1295507" cy="518203"/>
      </dsp:txXfrm>
    </dsp:sp>
    <dsp:sp modelId="{59DE9E21-7587-43B3-9E8C-94CC6E573FCD}">
      <dsp:nvSpPr>
        <dsp:cNvPr id="0" name=""/>
        <dsp:cNvSpPr/>
      </dsp:nvSpPr>
      <dsp:spPr>
        <a:xfrm>
          <a:off x="2117129" y="479810"/>
          <a:ext cx="582978" cy="582978"/>
        </a:xfrm>
        <a:prstGeom prst="rect">
          <a:avLst/>
        </a:prstGeom>
        <a:blipFill>
          <a:blip xmlns:r="http://schemas.openxmlformats.org/officeDocument/2006/relationships"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9A7BEF9-7DE1-4652-9BC6-62D831D9CE92}">
      <dsp:nvSpPr>
        <dsp:cNvPr id="0" name=""/>
        <dsp:cNvSpPr/>
      </dsp:nvSpPr>
      <dsp:spPr>
        <a:xfrm>
          <a:off x="1760865" y="1300460"/>
          <a:ext cx="1295507" cy="5182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US" sz="1700" kern="1200"/>
            <a:t>Project Requirements</a:t>
          </a:r>
        </a:p>
      </dsp:txBody>
      <dsp:txXfrm>
        <a:off x="1760865" y="1300460"/>
        <a:ext cx="1295507" cy="518203"/>
      </dsp:txXfrm>
    </dsp:sp>
    <dsp:sp modelId="{5B41FB4E-C959-4BD9-A270-9F13F2AD658B}">
      <dsp:nvSpPr>
        <dsp:cNvPr id="0" name=""/>
        <dsp:cNvSpPr/>
      </dsp:nvSpPr>
      <dsp:spPr>
        <a:xfrm>
          <a:off x="3639351" y="479810"/>
          <a:ext cx="582978" cy="582978"/>
        </a:xfrm>
        <a:prstGeom prst="rect">
          <a:avLst/>
        </a:prstGeom>
        <a:blipFill>
          <a:blip xmlns:r="http://schemas.openxmlformats.org/officeDocument/2006/relationships"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6168FEA-8649-43F0-8815-D847D73F061D}">
      <dsp:nvSpPr>
        <dsp:cNvPr id="0" name=""/>
        <dsp:cNvSpPr/>
      </dsp:nvSpPr>
      <dsp:spPr>
        <a:xfrm>
          <a:off x="3283086" y="1300460"/>
          <a:ext cx="1295507" cy="5182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US" sz="1700" kern="1200"/>
            <a:t>Design Architecture</a:t>
          </a:r>
        </a:p>
      </dsp:txBody>
      <dsp:txXfrm>
        <a:off x="3283086" y="1300460"/>
        <a:ext cx="1295507" cy="518203"/>
      </dsp:txXfrm>
    </dsp:sp>
    <dsp:sp modelId="{C7240BF6-288B-41E0-B9F6-D4B60145DF79}">
      <dsp:nvSpPr>
        <dsp:cNvPr id="0" name=""/>
        <dsp:cNvSpPr/>
      </dsp:nvSpPr>
      <dsp:spPr>
        <a:xfrm>
          <a:off x="5161573" y="479810"/>
          <a:ext cx="582978" cy="582978"/>
        </a:xfrm>
        <a:prstGeom prst="rect">
          <a:avLst/>
        </a:prstGeom>
        <a:blipFill>
          <a:blip xmlns:r="http://schemas.openxmlformats.org/officeDocument/2006/relationships"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rcRect/>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7F9A3564-A269-4582-9BC9-86311E92FABE}">
      <dsp:nvSpPr>
        <dsp:cNvPr id="0" name=""/>
        <dsp:cNvSpPr/>
      </dsp:nvSpPr>
      <dsp:spPr>
        <a:xfrm>
          <a:off x="4805308" y="1300460"/>
          <a:ext cx="1295507" cy="5182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US" sz="1700" kern="1200"/>
            <a:t>Sprint Recap</a:t>
          </a:r>
        </a:p>
      </dsp:txBody>
      <dsp:txXfrm>
        <a:off x="4805308" y="1300460"/>
        <a:ext cx="1295507" cy="518203"/>
      </dsp:txXfrm>
    </dsp:sp>
    <dsp:sp modelId="{04095594-3FAB-4564-B2A0-A75F6CEC3BD5}">
      <dsp:nvSpPr>
        <dsp:cNvPr id="0" name=""/>
        <dsp:cNvSpPr/>
      </dsp:nvSpPr>
      <dsp:spPr>
        <a:xfrm>
          <a:off x="6683794" y="479810"/>
          <a:ext cx="582978" cy="582978"/>
        </a:xfrm>
        <a:prstGeom prst="rect">
          <a:avLst/>
        </a:prstGeom>
        <a:blipFill>
          <a:blip xmlns:r="http://schemas.openxmlformats.org/officeDocument/2006/relationships" r:embed="rId9">
            <a:extLst>
              <a:ext uri="{28A0092B-C50C-407E-A947-70E740481C1C}">
                <a14:useLocalDpi xmlns:a14="http://schemas.microsoft.com/office/drawing/2010/main" val="0"/>
              </a:ext>
              <a:ext uri="{837473B0-CC2E-450A-ABE3-18F120FF3D39}">
                <a1611:picAttrSrcUrl xmlns:a1611="http://schemas.microsoft.com/office/drawing/2016/11/main" r:id="rId10"/>
              </a:ext>
            </a:extLst>
          </a:blip>
          <a:srcRect/>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41EEBF74-ED5A-4499-856B-75F8FE848D0A}">
      <dsp:nvSpPr>
        <dsp:cNvPr id="0" name=""/>
        <dsp:cNvSpPr/>
      </dsp:nvSpPr>
      <dsp:spPr>
        <a:xfrm>
          <a:off x="6327530" y="1300460"/>
          <a:ext cx="1295507" cy="5182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US" sz="1700" kern="1200"/>
            <a:t>Test Cases</a:t>
          </a:r>
        </a:p>
      </dsp:txBody>
      <dsp:txXfrm>
        <a:off x="6327530" y="1300460"/>
        <a:ext cx="1295507" cy="518203"/>
      </dsp:txXfrm>
    </dsp:sp>
    <dsp:sp modelId="{E76ACB25-D987-F645-8409-94A69AB2D2CE}">
      <dsp:nvSpPr>
        <dsp:cNvPr id="0" name=""/>
        <dsp:cNvSpPr/>
      </dsp:nvSpPr>
      <dsp:spPr>
        <a:xfrm>
          <a:off x="8206016" y="479810"/>
          <a:ext cx="582978" cy="582978"/>
        </a:xfrm>
        <a:prstGeom prst="rect">
          <a:avLst/>
        </a:prstGeom>
        <a:blipFill>
          <a:blip xmlns:r="http://schemas.openxmlformats.org/officeDocument/2006/relationships" r:embed="rId11">
            <a:extLst>
              <a:ext uri="{28A0092B-C50C-407E-A947-70E740481C1C}">
                <a14:useLocalDpi xmlns:a14="http://schemas.microsoft.com/office/drawing/2010/main" val="0"/>
              </a:ext>
            </a:extLst>
          </a:blip>
          <a:srcRect/>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222F6629-C47B-A046-B05D-E6C6FE866B36}">
      <dsp:nvSpPr>
        <dsp:cNvPr id="0" name=""/>
        <dsp:cNvSpPr/>
      </dsp:nvSpPr>
      <dsp:spPr>
        <a:xfrm>
          <a:off x="7849751" y="1300460"/>
          <a:ext cx="1295507" cy="5182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US" sz="1700" kern="1200"/>
            <a:t>Project Demo (MVP)</a:t>
          </a:r>
        </a:p>
      </dsp:txBody>
      <dsp:txXfrm>
        <a:off x="7849751" y="1300460"/>
        <a:ext cx="1295507" cy="518203"/>
      </dsp:txXfrm>
    </dsp:sp>
    <dsp:sp modelId="{1EB01789-93B0-E740-B53F-29F2600C4E62}">
      <dsp:nvSpPr>
        <dsp:cNvPr id="0" name=""/>
        <dsp:cNvSpPr/>
      </dsp:nvSpPr>
      <dsp:spPr>
        <a:xfrm>
          <a:off x="9728238" y="479810"/>
          <a:ext cx="582978" cy="582978"/>
        </a:xfrm>
        <a:prstGeom prst="rect">
          <a:avLst/>
        </a:prstGeom>
        <a:blipFill>
          <a:blip xmlns:r="http://schemas.openxmlformats.org/officeDocument/2006/relationships" r:embed="rId12">
            <a:biLevel thresh="25000"/>
            <a:extLst>
              <a:ext uri="{28A0092B-C50C-407E-A947-70E740481C1C}">
                <a14:useLocalDpi xmlns:a14="http://schemas.microsoft.com/office/drawing/2010/main" val="0"/>
              </a:ext>
            </a:extLst>
          </a:blip>
          <a:srcRect/>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8F2DFD6C-4A11-EB49-88B6-35FE88595FF0}">
      <dsp:nvSpPr>
        <dsp:cNvPr id="0" name=""/>
        <dsp:cNvSpPr/>
      </dsp:nvSpPr>
      <dsp:spPr>
        <a:xfrm>
          <a:off x="9371973" y="1300460"/>
          <a:ext cx="1295507" cy="5182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US" sz="1700" kern="1200"/>
            <a:t>GitHub Walkthrough</a:t>
          </a:r>
        </a:p>
      </dsp:txBody>
      <dsp:txXfrm>
        <a:off x="9371973" y="1300460"/>
        <a:ext cx="1295507" cy="518203"/>
      </dsp:txXfrm>
    </dsp:sp>
    <dsp:sp modelId="{827EE874-B45C-E941-A602-31E6FB7EC262}">
      <dsp:nvSpPr>
        <dsp:cNvPr id="0" name=""/>
        <dsp:cNvSpPr/>
      </dsp:nvSpPr>
      <dsp:spPr>
        <a:xfrm>
          <a:off x="4400462" y="2142540"/>
          <a:ext cx="582978" cy="582978"/>
        </a:xfrm>
        <a:prstGeom prst="rect">
          <a:avLst/>
        </a:prstGeom>
        <a:blipFill>
          <a:blip xmlns:r="http://schemas.openxmlformats.org/officeDocument/2006/relationships" r:embed="rId13">
            <a:extLst>
              <a:ext uri="{837473B0-CC2E-450A-ABE3-18F120FF3D39}">
                <a1611:picAttrSrcUrl xmlns:a1611="http://schemas.microsoft.com/office/drawing/2016/11/main" r:id="rId14"/>
              </a:ext>
            </a:extLst>
          </a:blip>
          <a:srcRect/>
          <a:stretch>
            <a:fillRect l="-13000" r="-13000"/>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C38B706-FE60-0C4E-8BEE-96368752260A}">
      <dsp:nvSpPr>
        <dsp:cNvPr id="0" name=""/>
        <dsp:cNvSpPr/>
      </dsp:nvSpPr>
      <dsp:spPr>
        <a:xfrm>
          <a:off x="4044197" y="2963191"/>
          <a:ext cx="1295507" cy="5182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US" sz="1700" kern="1200"/>
            <a:t>Retrospectives</a:t>
          </a:r>
        </a:p>
      </dsp:txBody>
      <dsp:txXfrm>
        <a:off x="4044197" y="2963191"/>
        <a:ext cx="1295507" cy="518203"/>
      </dsp:txXfrm>
    </dsp:sp>
    <dsp:sp modelId="{E3C38691-C7B6-1C4E-9960-BCEFC15592C4}">
      <dsp:nvSpPr>
        <dsp:cNvPr id="0" name=""/>
        <dsp:cNvSpPr/>
      </dsp:nvSpPr>
      <dsp:spPr>
        <a:xfrm>
          <a:off x="5922684" y="2142540"/>
          <a:ext cx="582978" cy="582978"/>
        </a:xfrm>
        <a:prstGeom prst="rect">
          <a:avLst/>
        </a:prstGeom>
        <a:blipFill>
          <a:blip xmlns:r="http://schemas.openxmlformats.org/officeDocument/2006/relationships" r:embed="rId15">
            <a:extLst>
              <a:ext uri="{28A0092B-C50C-407E-A947-70E740481C1C}">
                <a14:useLocalDpi xmlns:a14="http://schemas.microsoft.com/office/drawing/2010/main" val="0"/>
              </a:ext>
              <a:ext uri="{837473B0-CC2E-450A-ABE3-18F120FF3D39}">
                <a1611:picAttrSrcUrl xmlns:a1611="http://schemas.microsoft.com/office/drawing/2016/11/main" r:id="rId16"/>
              </a:ext>
            </a:extLst>
          </a:blip>
          <a:srcRect/>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69687B54-385B-4940-9B17-9040CC911AFF}">
      <dsp:nvSpPr>
        <dsp:cNvPr id="0" name=""/>
        <dsp:cNvSpPr/>
      </dsp:nvSpPr>
      <dsp:spPr>
        <a:xfrm>
          <a:off x="5566419" y="2963191"/>
          <a:ext cx="1295507" cy="5182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US" sz="1700" kern="1200"/>
            <a:t>Conclusion</a:t>
          </a:r>
        </a:p>
      </dsp:txBody>
      <dsp:txXfrm>
        <a:off x="5566419" y="2963191"/>
        <a:ext cx="1295507" cy="51820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8FD7E76-D965-0548-9F12-9A70F88E72C4}">
      <dsp:nvSpPr>
        <dsp:cNvPr id="0" name=""/>
        <dsp:cNvSpPr/>
      </dsp:nvSpPr>
      <dsp:spPr>
        <a:xfrm>
          <a:off x="0" y="346170"/>
          <a:ext cx="7012370" cy="1376550"/>
        </a:xfrm>
        <a:prstGeom prst="rect">
          <a:avLst/>
        </a:prstGeom>
        <a:solidFill>
          <a:schemeClr val="lt1">
            <a:alpha val="90000"/>
            <a:hueOff val="0"/>
            <a:satOff val="0"/>
            <a:lumOff val="0"/>
            <a:alphaOff val="0"/>
          </a:schemeClr>
        </a:solidFill>
        <a:ln w="22225"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44238" tIns="395732" rIns="544238" bIns="135128" numCol="1" spcCol="1270" anchor="t" anchorCtr="0">
          <a:noAutofit/>
        </a:bodyPr>
        <a:lstStyle/>
        <a:p>
          <a:pPr marL="171450" lvl="1" indent="-171450" algn="l" defTabSz="844550">
            <a:lnSpc>
              <a:spcPct val="90000"/>
            </a:lnSpc>
            <a:spcBef>
              <a:spcPct val="0"/>
            </a:spcBef>
            <a:spcAft>
              <a:spcPct val="15000"/>
            </a:spcAft>
            <a:buChar char="•"/>
          </a:pPr>
          <a:r>
            <a:rPr lang="en-US" sz="1900" kern="1200"/>
            <a:t>Completing our work on time</a:t>
          </a:r>
        </a:p>
        <a:p>
          <a:pPr marL="171450" lvl="1" indent="-171450" algn="l" defTabSz="844550">
            <a:lnSpc>
              <a:spcPct val="90000"/>
            </a:lnSpc>
            <a:spcBef>
              <a:spcPct val="0"/>
            </a:spcBef>
            <a:spcAft>
              <a:spcPct val="15000"/>
            </a:spcAft>
            <a:buChar char="•"/>
          </a:pPr>
          <a:r>
            <a:rPr lang="en-US" sz="1900" kern="1200"/>
            <a:t>Marking user stories as complete on Jira</a:t>
          </a:r>
        </a:p>
        <a:p>
          <a:pPr marL="171450" lvl="1" indent="-171450" algn="l" defTabSz="844550">
            <a:lnSpc>
              <a:spcPct val="90000"/>
            </a:lnSpc>
            <a:spcBef>
              <a:spcPct val="0"/>
            </a:spcBef>
            <a:spcAft>
              <a:spcPct val="15000"/>
            </a:spcAft>
            <a:buChar char="•"/>
          </a:pPr>
          <a:r>
            <a:rPr lang="en-US" sz="1900" kern="1200"/>
            <a:t>Communication among team members</a:t>
          </a:r>
        </a:p>
      </dsp:txBody>
      <dsp:txXfrm>
        <a:off x="0" y="346170"/>
        <a:ext cx="7012370" cy="1376550"/>
      </dsp:txXfrm>
    </dsp:sp>
    <dsp:sp modelId="{A468264A-B78D-714F-AC61-105EA32CF960}">
      <dsp:nvSpPr>
        <dsp:cNvPr id="0" name=""/>
        <dsp:cNvSpPr/>
      </dsp:nvSpPr>
      <dsp:spPr>
        <a:xfrm>
          <a:off x="350618" y="65730"/>
          <a:ext cx="4908659" cy="560880"/>
        </a:xfrm>
        <a:prstGeom prst="roundRect">
          <a:avLst/>
        </a:prstGeom>
        <a:solidFill>
          <a:schemeClr val="accent2">
            <a:hueOff val="0"/>
            <a:satOff val="0"/>
            <a:lumOff val="0"/>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85536" tIns="0" rIns="185536" bIns="0" numCol="1" spcCol="1270" anchor="ctr" anchorCtr="0">
          <a:noAutofit/>
        </a:bodyPr>
        <a:lstStyle/>
        <a:p>
          <a:pPr marL="0" lvl="0" indent="0" algn="l" defTabSz="844550">
            <a:lnSpc>
              <a:spcPct val="90000"/>
            </a:lnSpc>
            <a:spcBef>
              <a:spcPct val="0"/>
            </a:spcBef>
            <a:spcAft>
              <a:spcPct val="35000"/>
            </a:spcAft>
            <a:buNone/>
          </a:pPr>
          <a:r>
            <a:rPr lang="en-US" sz="1900" kern="1200"/>
            <a:t>What went well</a:t>
          </a:r>
        </a:p>
      </dsp:txBody>
      <dsp:txXfrm>
        <a:off x="377998" y="93110"/>
        <a:ext cx="4853899" cy="506120"/>
      </dsp:txXfrm>
    </dsp:sp>
    <dsp:sp modelId="{334004D0-F74C-F14A-912D-C11BC74DB73D}">
      <dsp:nvSpPr>
        <dsp:cNvPr id="0" name=""/>
        <dsp:cNvSpPr/>
      </dsp:nvSpPr>
      <dsp:spPr>
        <a:xfrm>
          <a:off x="0" y="2105760"/>
          <a:ext cx="7012370" cy="1077300"/>
        </a:xfrm>
        <a:prstGeom prst="rect">
          <a:avLst/>
        </a:prstGeom>
        <a:solidFill>
          <a:schemeClr val="lt1">
            <a:alpha val="90000"/>
            <a:hueOff val="0"/>
            <a:satOff val="0"/>
            <a:lumOff val="0"/>
            <a:alphaOff val="0"/>
          </a:schemeClr>
        </a:solidFill>
        <a:ln w="22225" cap="rnd"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44238" tIns="395732" rIns="544238" bIns="135128" numCol="1" spcCol="1270" anchor="t" anchorCtr="0">
          <a:noAutofit/>
        </a:bodyPr>
        <a:lstStyle/>
        <a:p>
          <a:pPr marL="171450" lvl="1" indent="-171450" algn="l" defTabSz="844550">
            <a:lnSpc>
              <a:spcPct val="90000"/>
            </a:lnSpc>
            <a:spcBef>
              <a:spcPct val="0"/>
            </a:spcBef>
            <a:spcAft>
              <a:spcPct val="15000"/>
            </a:spcAft>
            <a:buChar char="•"/>
          </a:pPr>
          <a:r>
            <a:rPr lang="en-US" sz="1900" kern="1200"/>
            <a:t>Meeting times</a:t>
          </a:r>
        </a:p>
        <a:p>
          <a:pPr marL="171450" lvl="1" indent="-171450" algn="l" defTabSz="844550">
            <a:lnSpc>
              <a:spcPct val="90000"/>
            </a:lnSpc>
            <a:spcBef>
              <a:spcPct val="0"/>
            </a:spcBef>
            <a:spcAft>
              <a:spcPct val="15000"/>
            </a:spcAft>
            <a:buChar char="•"/>
          </a:pPr>
          <a:r>
            <a:rPr lang="en-US" sz="1900" kern="1200"/>
            <a:t>Coding redundancies </a:t>
          </a:r>
        </a:p>
      </dsp:txBody>
      <dsp:txXfrm>
        <a:off x="0" y="2105760"/>
        <a:ext cx="7012370" cy="1077300"/>
      </dsp:txXfrm>
    </dsp:sp>
    <dsp:sp modelId="{FA537E5D-6033-2A4D-B266-B1874F07351B}">
      <dsp:nvSpPr>
        <dsp:cNvPr id="0" name=""/>
        <dsp:cNvSpPr/>
      </dsp:nvSpPr>
      <dsp:spPr>
        <a:xfrm>
          <a:off x="350618" y="1825320"/>
          <a:ext cx="4908659" cy="560880"/>
        </a:xfrm>
        <a:prstGeom prst="roundRect">
          <a:avLst/>
        </a:prstGeom>
        <a:solidFill>
          <a:schemeClr val="accent3">
            <a:hueOff val="0"/>
            <a:satOff val="0"/>
            <a:lumOff val="0"/>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85536" tIns="0" rIns="185536" bIns="0" numCol="1" spcCol="1270" anchor="ctr" anchorCtr="0">
          <a:noAutofit/>
        </a:bodyPr>
        <a:lstStyle/>
        <a:p>
          <a:pPr marL="0" lvl="0" indent="0" algn="l" defTabSz="844550">
            <a:lnSpc>
              <a:spcPct val="90000"/>
            </a:lnSpc>
            <a:spcBef>
              <a:spcPct val="0"/>
            </a:spcBef>
            <a:spcAft>
              <a:spcPct val="35000"/>
            </a:spcAft>
            <a:buNone/>
          </a:pPr>
          <a:r>
            <a:rPr lang="en-US" sz="1900" kern="1200"/>
            <a:t>What needs improvement</a:t>
          </a:r>
        </a:p>
      </dsp:txBody>
      <dsp:txXfrm>
        <a:off x="377998" y="1852700"/>
        <a:ext cx="4853899" cy="506120"/>
      </dsp:txXfrm>
    </dsp:sp>
    <dsp:sp modelId="{F02C93C2-2AB4-A443-984C-FB911415D457}">
      <dsp:nvSpPr>
        <dsp:cNvPr id="0" name=""/>
        <dsp:cNvSpPr/>
      </dsp:nvSpPr>
      <dsp:spPr>
        <a:xfrm>
          <a:off x="0" y="3566100"/>
          <a:ext cx="7012370" cy="1077300"/>
        </a:xfrm>
        <a:prstGeom prst="rect">
          <a:avLst/>
        </a:prstGeom>
        <a:solidFill>
          <a:schemeClr val="lt1">
            <a:alpha val="90000"/>
            <a:hueOff val="0"/>
            <a:satOff val="0"/>
            <a:lumOff val="0"/>
            <a:alphaOff val="0"/>
          </a:schemeClr>
        </a:solidFill>
        <a:ln w="22225" cap="rnd"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44238" tIns="395732" rIns="544238" bIns="135128" numCol="1" spcCol="1270" anchor="t" anchorCtr="0">
          <a:noAutofit/>
        </a:bodyPr>
        <a:lstStyle/>
        <a:p>
          <a:pPr marL="171450" lvl="1" indent="-171450" algn="l" defTabSz="844550">
            <a:lnSpc>
              <a:spcPct val="90000"/>
            </a:lnSpc>
            <a:spcBef>
              <a:spcPct val="0"/>
            </a:spcBef>
            <a:spcAft>
              <a:spcPct val="15000"/>
            </a:spcAft>
            <a:buChar char="•"/>
          </a:pPr>
          <a:r>
            <a:rPr lang="en-US" sz="1900" kern="1200"/>
            <a:t>Find a code collaboration tool</a:t>
          </a:r>
        </a:p>
        <a:p>
          <a:pPr marL="171450" lvl="1" indent="-171450" algn="l" defTabSz="844550">
            <a:lnSpc>
              <a:spcPct val="90000"/>
            </a:lnSpc>
            <a:spcBef>
              <a:spcPct val="0"/>
            </a:spcBef>
            <a:spcAft>
              <a:spcPct val="15000"/>
            </a:spcAft>
            <a:buChar char="•"/>
          </a:pPr>
          <a:r>
            <a:rPr lang="en-US" sz="1900" kern="1200"/>
            <a:t>Establish a better availability window for meetings</a:t>
          </a:r>
        </a:p>
      </dsp:txBody>
      <dsp:txXfrm>
        <a:off x="0" y="3566100"/>
        <a:ext cx="7012370" cy="1077300"/>
      </dsp:txXfrm>
    </dsp:sp>
    <dsp:sp modelId="{EFF89093-6F0F-9F47-A662-2B77A82CFA69}">
      <dsp:nvSpPr>
        <dsp:cNvPr id="0" name=""/>
        <dsp:cNvSpPr/>
      </dsp:nvSpPr>
      <dsp:spPr>
        <a:xfrm>
          <a:off x="350618" y="3285660"/>
          <a:ext cx="4908659" cy="560880"/>
        </a:xfrm>
        <a:prstGeom prst="roundRect">
          <a:avLst/>
        </a:prstGeom>
        <a:solidFill>
          <a:schemeClr val="accent4">
            <a:hueOff val="0"/>
            <a:satOff val="0"/>
            <a:lumOff val="0"/>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85536" tIns="0" rIns="185536" bIns="0" numCol="1" spcCol="1270" anchor="ctr" anchorCtr="0">
          <a:noAutofit/>
        </a:bodyPr>
        <a:lstStyle/>
        <a:p>
          <a:pPr marL="0" lvl="0" indent="0" algn="l" defTabSz="844550">
            <a:lnSpc>
              <a:spcPct val="90000"/>
            </a:lnSpc>
            <a:spcBef>
              <a:spcPct val="0"/>
            </a:spcBef>
            <a:spcAft>
              <a:spcPct val="35000"/>
            </a:spcAft>
            <a:buNone/>
          </a:pPr>
          <a:r>
            <a:rPr lang="en-US" sz="1900" kern="1200"/>
            <a:t>Next Steps</a:t>
          </a:r>
        </a:p>
      </dsp:txBody>
      <dsp:txXfrm>
        <a:off x="377998" y="3313040"/>
        <a:ext cx="4853899" cy="506120"/>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2E602AE-AEF8-43B6-8D94-68AB68DBD1A2}" type="datetimeFigureOut">
              <a:rPr lang="en-US" smtClean="0"/>
              <a:t>11/22/20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6EDCAC8-57BC-41ED-B323-09375B9E29BF}" type="slidenum">
              <a:rPr lang="en-US" smtClean="0"/>
              <a:t>‹#›</a:t>
            </a:fld>
            <a:endParaRPr lang="en-US"/>
          </a:p>
        </p:txBody>
      </p:sp>
    </p:spTree>
    <p:extLst>
      <p:ext uri="{BB962C8B-B14F-4D97-AF65-F5344CB8AC3E}">
        <p14:creationId xmlns:p14="http://schemas.microsoft.com/office/powerpoint/2010/main" val="26734096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6EDCAC8-57BC-41ED-B323-09375B9E29BF}" type="slidenum">
              <a:rPr lang="en-US" smtClean="0"/>
              <a:t>1</a:t>
            </a:fld>
            <a:endParaRPr lang="en-US"/>
          </a:p>
        </p:txBody>
      </p:sp>
    </p:spTree>
    <p:extLst>
      <p:ext uri="{BB962C8B-B14F-4D97-AF65-F5344CB8AC3E}">
        <p14:creationId xmlns:p14="http://schemas.microsoft.com/office/powerpoint/2010/main" val="14952116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36EDCAC8-57BC-41ED-B323-09375B9E29BF}" type="slidenum">
              <a:rPr lang="en-US" smtClean="0"/>
              <a:t>17</a:t>
            </a:fld>
            <a:endParaRPr lang="en-US"/>
          </a:p>
        </p:txBody>
      </p:sp>
    </p:spTree>
    <p:extLst>
      <p:ext uri="{BB962C8B-B14F-4D97-AF65-F5344CB8AC3E}">
        <p14:creationId xmlns:p14="http://schemas.microsoft.com/office/powerpoint/2010/main" val="22804990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36EDCAC8-57BC-41ED-B323-09375B9E29BF}" type="slidenum">
              <a:rPr lang="en-US" smtClean="0"/>
              <a:t>18</a:t>
            </a:fld>
            <a:endParaRPr lang="en-US"/>
          </a:p>
        </p:txBody>
      </p:sp>
    </p:spTree>
    <p:extLst>
      <p:ext uri="{BB962C8B-B14F-4D97-AF65-F5344CB8AC3E}">
        <p14:creationId xmlns:p14="http://schemas.microsoft.com/office/powerpoint/2010/main" val="10329809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36EDCAC8-57BC-41ED-B323-09375B9E29BF}" type="slidenum">
              <a:rPr lang="en-US" smtClean="0"/>
              <a:t>19</a:t>
            </a:fld>
            <a:endParaRPr lang="en-US"/>
          </a:p>
        </p:txBody>
      </p:sp>
    </p:spTree>
    <p:extLst>
      <p:ext uri="{BB962C8B-B14F-4D97-AF65-F5344CB8AC3E}">
        <p14:creationId xmlns:p14="http://schemas.microsoft.com/office/powerpoint/2010/main" val="28367723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6EDCAC8-57BC-41ED-B323-09375B9E29BF}" type="slidenum">
              <a:rPr lang="en-US" smtClean="0"/>
              <a:t>26</a:t>
            </a:fld>
            <a:endParaRPr lang="en-US"/>
          </a:p>
        </p:txBody>
      </p:sp>
    </p:spTree>
    <p:extLst>
      <p:ext uri="{BB962C8B-B14F-4D97-AF65-F5344CB8AC3E}">
        <p14:creationId xmlns:p14="http://schemas.microsoft.com/office/powerpoint/2010/main" val="16395804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cap="none" dirty="0"/>
              <a:t>https://</a:t>
            </a:r>
            <a:r>
              <a:rPr lang="en-US" cap="none" dirty="0" err="1"/>
              <a:t>github.com</a:t>
            </a:r>
            <a:r>
              <a:rPr lang="en-US" cap="none" dirty="0"/>
              <a:t>/</a:t>
            </a:r>
            <a:r>
              <a:rPr lang="en-US" cap="none" dirty="0" err="1"/>
              <a:t>jazzymaya</a:t>
            </a:r>
            <a:r>
              <a:rPr lang="en-US" cap="none" dirty="0"/>
              <a:t>/</a:t>
            </a:r>
            <a:r>
              <a:rPr lang="en-US" cap="none" dirty="0" err="1"/>
              <a:t>HiddenAgility</a:t>
            </a:r>
            <a:r>
              <a:rPr lang="en-US" cap="none" dirty="0"/>
              <a:t>/wiki</a:t>
            </a:r>
          </a:p>
        </p:txBody>
      </p:sp>
      <p:sp>
        <p:nvSpPr>
          <p:cNvPr id="4" name="Slide Number Placeholder 3"/>
          <p:cNvSpPr>
            <a:spLocks noGrp="1"/>
          </p:cNvSpPr>
          <p:nvPr>
            <p:ph type="sldNum" sz="quarter" idx="5"/>
          </p:nvPr>
        </p:nvSpPr>
        <p:spPr/>
        <p:txBody>
          <a:bodyPr/>
          <a:lstStyle/>
          <a:p>
            <a:fld id="{36EDCAC8-57BC-41ED-B323-09375B9E29BF}" type="slidenum">
              <a:rPr lang="en-US" smtClean="0"/>
              <a:t>27</a:t>
            </a:fld>
            <a:endParaRPr lang="en-US"/>
          </a:p>
        </p:txBody>
      </p:sp>
    </p:spTree>
    <p:extLst>
      <p:ext uri="{BB962C8B-B14F-4D97-AF65-F5344CB8AC3E}">
        <p14:creationId xmlns:p14="http://schemas.microsoft.com/office/powerpoint/2010/main" val="3215784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6EDCAC8-57BC-41ED-B323-09375B9E29BF}" type="slidenum">
              <a:rPr lang="en-US" smtClean="0"/>
              <a:t>2</a:t>
            </a:fld>
            <a:endParaRPr lang="en-US"/>
          </a:p>
        </p:txBody>
      </p:sp>
    </p:spTree>
    <p:extLst>
      <p:ext uri="{BB962C8B-B14F-4D97-AF65-F5344CB8AC3E}">
        <p14:creationId xmlns:p14="http://schemas.microsoft.com/office/powerpoint/2010/main" val="40813135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6EDCAC8-57BC-41ED-B323-09375B9E29BF}" type="slidenum">
              <a:rPr lang="en-US" smtClean="0"/>
              <a:t>8</a:t>
            </a:fld>
            <a:endParaRPr lang="en-US"/>
          </a:p>
        </p:txBody>
      </p:sp>
    </p:spTree>
    <p:extLst>
      <p:ext uri="{BB962C8B-B14F-4D97-AF65-F5344CB8AC3E}">
        <p14:creationId xmlns:p14="http://schemas.microsoft.com/office/powerpoint/2010/main" val="33696455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36EDCAC8-57BC-41ED-B323-09375B9E29BF}" type="slidenum">
              <a:rPr lang="en-US" smtClean="0"/>
              <a:t>9</a:t>
            </a:fld>
            <a:endParaRPr lang="en-US"/>
          </a:p>
        </p:txBody>
      </p:sp>
    </p:spTree>
    <p:extLst>
      <p:ext uri="{BB962C8B-B14F-4D97-AF65-F5344CB8AC3E}">
        <p14:creationId xmlns:p14="http://schemas.microsoft.com/office/powerpoint/2010/main" val="31116431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6EDCAC8-57BC-41ED-B323-09375B9E29BF}" type="slidenum">
              <a:rPr lang="en-US" smtClean="0"/>
              <a:t>10</a:t>
            </a:fld>
            <a:endParaRPr lang="en-US"/>
          </a:p>
        </p:txBody>
      </p:sp>
    </p:spTree>
    <p:extLst>
      <p:ext uri="{BB962C8B-B14F-4D97-AF65-F5344CB8AC3E}">
        <p14:creationId xmlns:p14="http://schemas.microsoft.com/office/powerpoint/2010/main" val="2747557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Hi everyone, I'm Sayema, and I'll be giving you all a quick rundown of the work done in our sprints during the course of this semester.</a:t>
            </a:r>
          </a:p>
        </p:txBody>
      </p:sp>
      <p:sp>
        <p:nvSpPr>
          <p:cNvPr id="4" name="Slide Number Placeholder 3"/>
          <p:cNvSpPr>
            <a:spLocks noGrp="1"/>
          </p:cNvSpPr>
          <p:nvPr>
            <p:ph type="sldNum" sz="quarter" idx="5"/>
          </p:nvPr>
        </p:nvSpPr>
        <p:spPr/>
        <p:txBody>
          <a:bodyPr/>
          <a:lstStyle/>
          <a:p>
            <a:fld id="{36EDCAC8-57BC-41ED-B323-09375B9E29BF}" type="slidenum">
              <a:rPr lang="en-US" smtClean="0"/>
              <a:t>13</a:t>
            </a:fld>
            <a:endParaRPr lang="en-US"/>
          </a:p>
        </p:txBody>
      </p:sp>
    </p:spTree>
    <p:extLst>
      <p:ext uri="{BB962C8B-B14F-4D97-AF65-F5344CB8AC3E}">
        <p14:creationId xmlns:p14="http://schemas.microsoft.com/office/powerpoint/2010/main" val="5408600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36EDCAC8-57BC-41ED-B323-09375B9E29BF}" type="slidenum">
              <a:rPr lang="en-US" smtClean="0"/>
              <a:t>14</a:t>
            </a:fld>
            <a:endParaRPr lang="en-US"/>
          </a:p>
        </p:txBody>
      </p:sp>
    </p:spTree>
    <p:extLst>
      <p:ext uri="{BB962C8B-B14F-4D97-AF65-F5344CB8AC3E}">
        <p14:creationId xmlns:p14="http://schemas.microsoft.com/office/powerpoint/2010/main" val="25715942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36EDCAC8-57BC-41ED-B323-09375B9E29BF}" type="slidenum">
              <a:rPr lang="en-US" smtClean="0"/>
              <a:t>15</a:t>
            </a:fld>
            <a:endParaRPr lang="en-US"/>
          </a:p>
        </p:txBody>
      </p:sp>
    </p:spTree>
    <p:extLst>
      <p:ext uri="{BB962C8B-B14F-4D97-AF65-F5344CB8AC3E}">
        <p14:creationId xmlns:p14="http://schemas.microsoft.com/office/powerpoint/2010/main" val="11725782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36EDCAC8-57BC-41ED-B323-09375B9E29BF}" type="slidenum">
              <a:rPr lang="en-US" smtClean="0"/>
              <a:t>16</a:t>
            </a:fld>
            <a:endParaRPr lang="en-US"/>
          </a:p>
        </p:txBody>
      </p:sp>
    </p:spTree>
    <p:extLst>
      <p:ext uri="{BB962C8B-B14F-4D97-AF65-F5344CB8AC3E}">
        <p14:creationId xmlns:p14="http://schemas.microsoft.com/office/powerpoint/2010/main" val="4798443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a:t>Click to edit Master title style</a:t>
            </a:r>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ED291B17-9318-49DB-B28B-6E5994AE9581}" type="datetime1">
              <a:rPr lang="en-US" smtClean="0"/>
              <a:t>11/22/20</a:t>
            </a:fld>
            <a:endParaRPr lang="en-US"/>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3A98EE3D-8CD1-4C3F-BD1C-C98C9596463C}" type="slidenum">
              <a:rPr lang="en-US" smtClean="0"/>
              <a:t>‹#›</a:t>
            </a:fld>
            <a:endParaRPr lang="en-US"/>
          </a:p>
        </p:txBody>
      </p:sp>
    </p:spTree>
    <p:extLst>
      <p:ext uri="{BB962C8B-B14F-4D97-AF65-F5344CB8AC3E}">
        <p14:creationId xmlns:p14="http://schemas.microsoft.com/office/powerpoint/2010/main" val="35467481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CED4963-E985-44C4-B8C4-FDD613B7C2F8}" type="datetime1">
              <a:rPr lang="en-US" smtClean="0"/>
              <a:t>11/22/20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7201464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ED291B17-9318-49DB-B28B-6E5994AE9581}" type="datetime1">
              <a:rPr lang="en-US" smtClean="0"/>
              <a:t>11/22/20</a:t>
            </a:fld>
            <a:endParaRPr lang="en-US"/>
          </a:p>
        </p:txBody>
      </p:sp>
      <p:sp>
        <p:nvSpPr>
          <p:cNvPr id="5" name="Footer Placeholder 4"/>
          <p:cNvSpPr>
            <a:spLocks noGrp="1"/>
          </p:cNvSpPr>
          <p:nvPr>
            <p:ph type="ftr" sz="quarter" idx="11"/>
          </p:nvPr>
        </p:nvSpPr>
        <p:spPr>
          <a:xfrm>
            <a:off x="774923" y="5951811"/>
            <a:ext cx="7896279" cy="365125"/>
          </a:xfrm>
        </p:spPr>
        <p:txBody>
          <a:bodyPr/>
          <a:lstStyle/>
          <a:p>
            <a:endParaRPr lang="en-US"/>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3A98EE3D-8CD1-4C3F-BD1C-C98C9596463C}" type="slidenum">
              <a:rPr lang="en-US" smtClean="0"/>
              <a:t>‹#›</a:t>
            </a:fld>
            <a:endParaRPr lang="en-US"/>
          </a:p>
        </p:txBody>
      </p:sp>
    </p:spTree>
    <p:extLst>
      <p:ext uri="{BB962C8B-B14F-4D97-AF65-F5344CB8AC3E}">
        <p14:creationId xmlns:p14="http://schemas.microsoft.com/office/powerpoint/2010/main" val="560920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p>
        </p:txBody>
      </p:sp>
      <p:sp>
        <p:nvSpPr>
          <p:cNvPr id="3" name="Content Placeholder 2"/>
          <p:cNvSpPr>
            <a:spLocks noGrp="1"/>
          </p:cNvSpPr>
          <p:nvPr>
            <p:ph idx="1"/>
          </p:nvPr>
        </p:nvSpPr>
        <p:spPr>
          <a:xfrm>
            <a:off x="581192" y="2180496"/>
            <a:ext cx="11029615" cy="3678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8DD82B9-B8EE-4375-B6FF-88FA6ABB15D9}" type="datetime1">
              <a:rPr lang="en-US" smtClean="0"/>
              <a:t>11/22/20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0558300" y="5956137"/>
            <a:ext cx="1052508" cy="365125"/>
          </a:xfrm>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7116794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B2497495-0637-405E-AE64-5CC7506D51F5}" type="datetime1">
              <a:rPr lang="en-US" smtClean="0"/>
              <a:t>11/22/20</a:t>
            </a:fld>
            <a:endParaRPr lang="en-US"/>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3A98EE3D-8CD1-4C3F-BD1C-C98C9596463C}" type="slidenum">
              <a:rPr lang="en-US" smtClean="0"/>
              <a:t>‹#›</a:t>
            </a:fld>
            <a:endParaRPr lang="en-US"/>
          </a:p>
        </p:txBody>
      </p:sp>
    </p:spTree>
    <p:extLst>
      <p:ext uri="{BB962C8B-B14F-4D97-AF65-F5344CB8AC3E}">
        <p14:creationId xmlns:p14="http://schemas.microsoft.com/office/powerpoint/2010/main" val="3325484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BFFD690-9426-415D-8B65-26881E07B2D4}" type="datetime1">
              <a:rPr lang="en-US" smtClean="0"/>
              <a:t>11/22/20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7660714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a:t>Click to edit Master title style</a:t>
            </a:r>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4C4989A-474C-40DE-95B9-011C28B71673}" type="datetime1">
              <a:rPr lang="en-US" smtClean="0"/>
              <a:t>11/22/20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0429266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5DB4ED54-5B5E-4A04-93D3-5772E3CE3818}" type="datetime1">
              <a:rPr lang="en-US" smtClean="0"/>
              <a:t>11/22/20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a:p>
        </p:txBody>
      </p:sp>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p>
        </p:txBody>
      </p:sp>
    </p:spTree>
    <p:extLst>
      <p:ext uri="{BB962C8B-B14F-4D97-AF65-F5344CB8AC3E}">
        <p14:creationId xmlns:p14="http://schemas.microsoft.com/office/powerpoint/2010/main" val="14006321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11/22/20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4881406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D82884F1-FFEA-405F-9602-3DCA865EDA4E}" type="datetime1">
              <a:rPr lang="en-US" smtClean="0"/>
              <a:t>11/22/20</a:t>
            </a:fld>
            <a:endParaRPr lang="en-US"/>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3A98EE3D-8CD1-4C3F-BD1C-C98C9596463C}" type="slidenum">
              <a:rPr lang="en-US" smtClean="0"/>
              <a:pPr/>
              <a:t>‹#›</a:t>
            </a:fld>
            <a:endParaRPr lang="en-US"/>
          </a:p>
        </p:txBody>
      </p:sp>
    </p:spTree>
    <p:extLst>
      <p:ext uri="{BB962C8B-B14F-4D97-AF65-F5344CB8AC3E}">
        <p14:creationId xmlns:p14="http://schemas.microsoft.com/office/powerpoint/2010/main" val="5360183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11/22/20</a:t>
            </a:fld>
            <a:endParaRPr lang="en-US"/>
          </a:p>
        </p:txBody>
      </p:sp>
      <p:sp>
        <p:nvSpPr>
          <p:cNvPr id="6" name="Footer Placeholder 5"/>
          <p:cNvSpPr>
            <a:spLocks noGrp="1"/>
          </p:cNvSpPr>
          <p:nvPr>
            <p:ph type="ftr" sz="quarter" idx="11"/>
          </p:nvPr>
        </p:nvSpPr>
        <p:spPr/>
        <p:txBody>
          <a:bodyPr/>
          <a:lstStyle/>
          <a:p>
            <a:pPr algn="l"/>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4793908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ED291B17-9318-49DB-B28B-6E5994AE9581}" type="datetime1">
              <a:rPr lang="en-US" smtClean="0"/>
              <a:t>11/22/20</a:t>
            </a:fld>
            <a:endParaRPr lang="en-US"/>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3A98EE3D-8CD1-4C3F-BD1C-C98C9596463C}" type="slidenum">
              <a:rPr lang="en-US" smtClean="0"/>
              <a:t>‹#›</a:t>
            </a:fld>
            <a:endParaRPr lang="en-US"/>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850891325"/>
      </p:ext>
    </p:extLst>
  </p:cSld>
  <p:clrMap bg1="lt1" tx1="dk1" bg2="lt2" tx2="dk2" accent1="accent1" accent2="accent2" accent3="accent3" accent4="accent4" accent5="accent5" accent6="accent6" hlink="hlink" folHlink="folHlink"/>
  <p:sldLayoutIdLst>
    <p:sldLayoutId id="2147483938" r:id="rId1"/>
    <p:sldLayoutId id="2147483939" r:id="rId2"/>
    <p:sldLayoutId id="2147483940" r:id="rId3"/>
    <p:sldLayoutId id="2147483941" r:id="rId4"/>
    <p:sldLayoutId id="2147483942" r:id="rId5"/>
    <p:sldLayoutId id="2147483943" r:id="rId6"/>
    <p:sldLayoutId id="2147483944" r:id="rId7"/>
    <p:sldLayoutId id="2147483945" r:id="rId8"/>
    <p:sldLayoutId id="2147483946" r:id="rId9"/>
    <p:sldLayoutId id="2147483947" r:id="rId10"/>
    <p:sldLayoutId id="2147483948" r:id="rId11"/>
  </p:sldLayoutIdLst>
  <p:hf sldNum="0" hdr="0" ftr="0" dt="0"/>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hyperlink" Target="https://creativecommons.org/licenses/by-nc-nd/3.0/" TargetMode="External"/><Relationship Id="rId5" Type="http://schemas.openxmlformats.org/officeDocument/2006/relationships/hyperlink" Target="https://www.benlinders.com/exercises/" TargetMode="External"/><Relationship Id="rId4" Type="http://schemas.openxmlformats.org/officeDocument/2006/relationships/hyperlink" Target="http://robertoduncan.commons.gc.cuny.edu/2012/11/09/aligning-game-development-the-scientific-method-and-learning-outcomes/" TargetMode="Externa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hyperlink" Target="https://pixabay.com/en/checklist-clipboard-questionnaire-1622517/" TargetMode="External"/><Relationship Id="rId2" Type="http://schemas.openxmlformats.org/officeDocument/2006/relationships/image" Target="../media/image25.png"/><Relationship Id="rId1" Type="http://schemas.openxmlformats.org/officeDocument/2006/relationships/slideLayout" Target="../slideLayouts/slideLayout1.xml"/><Relationship Id="rId5" Type="http://schemas.openxmlformats.org/officeDocument/2006/relationships/hyperlink" Target="https://creativecommons.org/licenses/by-nc-nd/3.0/" TargetMode="External"/><Relationship Id="rId4" Type="http://schemas.openxmlformats.org/officeDocument/2006/relationships/hyperlink" Target="https://www.benlinders.com/exercises/"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hyperlink" Target="https://creativecommons.org/licenses/by-nc-nd/3.0/" TargetMode="External"/><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hyperlink" Target="https://www.benlinders.com/exercises/" TargetMode="External"/><Relationship Id="rId5" Type="http://schemas.openxmlformats.org/officeDocument/2006/relationships/hyperlink" Target="http://culturepointwapi.be/wakka.php?wiki=LancementDuProjetEuropeenDemo" TargetMode="External"/><Relationship Id="rId4" Type="http://schemas.openxmlformats.org/officeDocument/2006/relationships/image" Target="../media/image26.png"/></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9.xml"/><Relationship Id="rId5" Type="http://schemas.openxmlformats.org/officeDocument/2006/relationships/image" Target="../media/image8.png"/><Relationship Id="rId4" Type="http://schemas.openxmlformats.org/officeDocument/2006/relationships/image" Target="../media/image28.svg"/></Relationships>
</file>

<file path=ppt/slides/_rels/slide28.xml.rels><?xml version="1.0" encoding="UTF-8" standalone="yes"?>
<Relationships xmlns="http://schemas.openxmlformats.org/package/2006/relationships"><Relationship Id="rId3" Type="http://schemas.openxmlformats.org/officeDocument/2006/relationships/hyperlink" Target="https://www.benlinders.com/exercises/" TargetMode="External"/><Relationship Id="rId2" Type="http://schemas.openxmlformats.org/officeDocument/2006/relationships/image" Target="../media/image29.jpeg"/><Relationship Id="rId1" Type="http://schemas.openxmlformats.org/officeDocument/2006/relationships/slideLayout" Target="../slideLayouts/slideLayout1.xml"/><Relationship Id="rId4" Type="http://schemas.openxmlformats.org/officeDocument/2006/relationships/hyperlink" Target="https://creativecommons.org/licenses/by-nc-nd/3.0/" TargetMode="External"/></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hyperlink" Target="https://essence-journal.com/" TargetMode="External"/><Relationship Id="rId2" Type="http://schemas.openxmlformats.org/officeDocument/2006/relationships/image" Target="../media/image30.gif"/><Relationship Id="rId1" Type="http://schemas.openxmlformats.org/officeDocument/2006/relationships/slideLayout" Target="../slideLayouts/slideLayout3.xml"/><Relationship Id="rId5" Type="http://schemas.openxmlformats.org/officeDocument/2006/relationships/hyperlink" Target="https://creativecommons.org/licenses/by-nc-nd/3.0/" TargetMode="External"/><Relationship Id="rId4" Type="http://schemas.openxmlformats.org/officeDocument/2006/relationships/hyperlink" Target="https://www.benlinders.com/exercises/"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fabiusmaximus.com/2017/05/14/require-marine-officers-to-do-as-theyre-told-so-we-can-continue-losing-the-wot/" TargetMode="External"/><Relationship Id="rId2" Type="http://schemas.openxmlformats.org/officeDocument/2006/relationships/image" Target="../media/image11.jpeg"/><Relationship Id="rId1" Type="http://schemas.openxmlformats.org/officeDocument/2006/relationships/slideLayout" Target="../slideLayouts/slideLayout1.xml"/><Relationship Id="rId5" Type="http://schemas.openxmlformats.org/officeDocument/2006/relationships/hyperlink" Target="https://creativecommons.org/licenses/by-nc-nd/3.0/" TargetMode="External"/><Relationship Id="rId4" Type="http://schemas.openxmlformats.org/officeDocument/2006/relationships/hyperlink" Target="https://www.benlinders.com/exercises/"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9" name="Rectangle 12">
            <a:extLst>
              <a:ext uri="{FF2B5EF4-FFF2-40B4-BE49-F238E27FC236}">
                <a16:creationId xmlns:a16="http://schemas.microsoft.com/office/drawing/2014/main" id="{48E96387-12F1-45E4-9322-ABBF2EE040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60" name="Rectangle 14">
            <a:extLst>
              <a:ext uri="{FF2B5EF4-FFF2-40B4-BE49-F238E27FC236}">
                <a16:creationId xmlns:a16="http://schemas.microsoft.com/office/drawing/2014/main" id="{A9F421DD-DE4E-4547-A904-3F80E25E3F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61" name="Rectangle 16">
            <a:extLst>
              <a:ext uri="{FF2B5EF4-FFF2-40B4-BE49-F238E27FC236}">
                <a16:creationId xmlns:a16="http://schemas.microsoft.com/office/drawing/2014/main" id="{09985DEC-1215-4209-9708-B45CC97740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62" name="Rectangle 18">
            <a:extLst>
              <a:ext uri="{FF2B5EF4-FFF2-40B4-BE49-F238E27FC236}">
                <a16:creationId xmlns:a16="http://schemas.microsoft.com/office/drawing/2014/main" id="{A926A64B-3BCB-44CC-892E-C791C324B7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63" name="Rectangle 20">
            <a:extLst>
              <a:ext uri="{FF2B5EF4-FFF2-40B4-BE49-F238E27FC236}">
                <a16:creationId xmlns:a16="http://schemas.microsoft.com/office/drawing/2014/main" id="{8F404549-B4DC-481C-926C-DED3EF1C58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14406"/>
            <a:ext cx="12192000" cy="624359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22">
            <a:extLst>
              <a:ext uri="{FF2B5EF4-FFF2-40B4-BE49-F238E27FC236}">
                <a16:creationId xmlns:a16="http://schemas.microsoft.com/office/drawing/2014/main" id="{1E8FD5CD-351E-4B06-8B78-BD5102D009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14407"/>
            <a:ext cx="3707477" cy="561177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1C21E816-31F5-48BB-BD02-D15F2F18B48A}"/>
              </a:ext>
            </a:extLst>
          </p:cNvPr>
          <p:cNvSpPr>
            <a:spLocks noGrp="1"/>
          </p:cNvSpPr>
          <p:nvPr>
            <p:ph type="title"/>
          </p:nvPr>
        </p:nvSpPr>
        <p:spPr>
          <a:xfrm>
            <a:off x="601255" y="702156"/>
            <a:ext cx="3409783" cy="1013800"/>
          </a:xfrm>
        </p:spPr>
        <p:txBody>
          <a:bodyPr vert="horz" lIns="91440" tIns="45720" rIns="91440" bIns="45720" rtlCol="0" anchor="b">
            <a:normAutofit/>
          </a:bodyPr>
          <a:lstStyle/>
          <a:p>
            <a:r>
              <a:rPr lang="en-US" sz="2800">
                <a:solidFill>
                  <a:schemeClr val="bg1"/>
                </a:solidFill>
              </a:rPr>
              <a:t>DELIVERABLE 4</a:t>
            </a:r>
          </a:p>
        </p:txBody>
      </p:sp>
      <p:sp>
        <p:nvSpPr>
          <p:cNvPr id="3" name="Subtitle 2">
            <a:extLst>
              <a:ext uri="{FF2B5EF4-FFF2-40B4-BE49-F238E27FC236}">
                <a16:creationId xmlns:a16="http://schemas.microsoft.com/office/drawing/2014/main" id="{835D6E6B-3353-491C-A3C6-F278D6CED8B3}"/>
              </a:ext>
            </a:extLst>
          </p:cNvPr>
          <p:cNvSpPr>
            <a:spLocks noGrp="1"/>
          </p:cNvSpPr>
          <p:nvPr>
            <p:ph type="body" sz="half" idx="2"/>
          </p:nvPr>
        </p:nvSpPr>
        <p:spPr>
          <a:xfrm>
            <a:off x="601255" y="1964168"/>
            <a:ext cx="3409782" cy="4036582"/>
          </a:xfrm>
        </p:spPr>
        <p:txBody>
          <a:bodyPr vert="horz" lIns="91440" tIns="45720" rIns="91440" bIns="45720" rtlCol="0" anchor="ctr">
            <a:normAutofit/>
          </a:bodyPr>
          <a:lstStyle/>
          <a:p>
            <a:pPr algn="l">
              <a:buChar char=""/>
            </a:pPr>
            <a:r>
              <a:rPr lang="en-US"/>
              <a:t>Fall 2020 Capstone Project | Professor Henry Wong </a:t>
            </a:r>
          </a:p>
          <a:p>
            <a:pPr algn="l">
              <a:buFont typeface="Wingdings 2" panose="05020102010507070707" pitchFamily="18" charset="2"/>
              <a:buChar char=""/>
            </a:pPr>
            <a:endParaRPr lang="en-US" sz="1200"/>
          </a:p>
          <a:p>
            <a:pPr algn="l"/>
            <a:r>
              <a:rPr lang="en-US" sz="1200"/>
              <a:t>Team members:</a:t>
            </a:r>
          </a:p>
          <a:p>
            <a:pPr algn="l">
              <a:buFont typeface="Wingdings 2" panose="05020102010507070707" pitchFamily="18" charset="2"/>
              <a:buChar char=""/>
            </a:pPr>
            <a:r>
              <a:rPr lang="en-US" sz="1200"/>
              <a:t>Alan Singleton</a:t>
            </a:r>
          </a:p>
          <a:p>
            <a:pPr algn="l">
              <a:buFont typeface="Wingdings 2" panose="05020102010507070707" pitchFamily="18" charset="2"/>
              <a:buChar char=""/>
            </a:pPr>
            <a:r>
              <a:rPr lang="en-US" sz="1200"/>
              <a:t>Briana Figueroa</a:t>
            </a:r>
          </a:p>
          <a:p>
            <a:pPr algn="l">
              <a:buFont typeface="Wingdings 2" panose="05020102010507070707" pitchFamily="18" charset="2"/>
              <a:buChar char=""/>
            </a:pPr>
            <a:r>
              <a:rPr lang="en-US" sz="1200"/>
              <a:t>Jasmine Washington</a:t>
            </a:r>
          </a:p>
          <a:p>
            <a:pPr algn="l">
              <a:buFont typeface="Wingdings 2" panose="05020102010507070707" pitchFamily="18" charset="2"/>
              <a:buChar char=""/>
            </a:pPr>
            <a:r>
              <a:rPr lang="en-US" sz="1200"/>
              <a:t>Morgan Franklin</a:t>
            </a:r>
          </a:p>
          <a:p>
            <a:pPr algn="l">
              <a:buFont typeface="Wingdings 2" panose="05020102010507070707" pitchFamily="18" charset="2"/>
              <a:buChar char=""/>
            </a:pPr>
            <a:r>
              <a:rPr lang="en-US" sz="1200" err="1"/>
              <a:t>Sayema</a:t>
            </a:r>
            <a:r>
              <a:rPr lang="en-US" sz="1200"/>
              <a:t> Islam</a:t>
            </a:r>
          </a:p>
          <a:p>
            <a:pPr algn="l">
              <a:buFont typeface="Wingdings 2" panose="05020102010507070707" pitchFamily="18" charset="2"/>
              <a:buChar char=""/>
            </a:pPr>
            <a:r>
              <a:rPr lang="en-US" sz="1200"/>
              <a:t>Swapnil </a:t>
            </a:r>
            <a:r>
              <a:rPr lang="en-US" sz="1200" err="1"/>
              <a:t>Kadekar</a:t>
            </a:r>
            <a:endParaRPr lang="en-US" sz="1200"/>
          </a:p>
        </p:txBody>
      </p:sp>
      <p:pic>
        <p:nvPicPr>
          <p:cNvPr id="8" name="Picture 7" descr="Logo&#10;&#10;Description automatically generated">
            <a:extLst>
              <a:ext uri="{FF2B5EF4-FFF2-40B4-BE49-F238E27FC236}">
                <a16:creationId xmlns:a16="http://schemas.microsoft.com/office/drawing/2014/main" id="{AF27955A-0A7D-A141-AF97-3EDFF878F1AA}"/>
              </a:ext>
            </a:extLst>
          </p:cNvPr>
          <p:cNvPicPr>
            <a:picLocks noChangeAspect="1"/>
          </p:cNvPicPr>
          <p:nvPr/>
        </p:nvPicPr>
        <p:blipFill>
          <a:blip r:embed="rId3"/>
          <a:stretch>
            <a:fillRect/>
          </a:stretch>
        </p:blipFill>
        <p:spPr>
          <a:xfrm>
            <a:off x="5003631" y="1111641"/>
            <a:ext cx="6065601" cy="4655348"/>
          </a:xfrm>
          <a:prstGeom prst="rect">
            <a:avLst/>
          </a:prstGeom>
          <a:noFill/>
        </p:spPr>
      </p:pic>
    </p:spTree>
    <p:extLst>
      <p:ext uri="{BB962C8B-B14F-4D97-AF65-F5344CB8AC3E}">
        <p14:creationId xmlns:p14="http://schemas.microsoft.com/office/powerpoint/2010/main" val="24758055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ED9E11-7F04-4AD7-A417-B84D1857FCAD}"/>
              </a:ext>
            </a:extLst>
          </p:cNvPr>
          <p:cNvSpPr>
            <a:spLocks noGrp="1"/>
          </p:cNvSpPr>
          <p:nvPr>
            <p:ph type="title"/>
          </p:nvPr>
        </p:nvSpPr>
        <p:spPr/>
        <p:txBody>
          <a:bodyPr/>
          <a:lstStyle/>
          <a:p>
            <a:r>
              <a:rPr lang="en-US"/>
              <a:t>SymCheck Design</a:t>
            </a:r>
          </a:p>
        </p:txBody>
      </p:sp>
      <p:sp>
        <p:nvSpPr>
          <p:cNvPr id="5" name="TextBox 4">
            <a:extLst>
              <a:ext uri="{FF2B5EF4-FFF2-40B4-BE49-F238E27FC236}">
                <a16:creationId xmlns:a16="http://schemas.microsoft.com/office/drawing/2014/main" id="{0F4792D2-006D-4EFF-A97B-244AB3681DDD}"/>
              </a:ext>
            </a:extLst>
          </p:cNvPr>
          <p:cNvSpPr txBox="1"/>
          <p:nvPr/>
        </p:nvSpPr>
        <p:spPr>
          <a:xfrm>
            <a:off x="2580823" y="4171532"/>
            <a:ext cx="2232777" cy="646331"/>
          </a:xfrm>
          <a:prstGeom prst="rect">
            <a:avLst/>
          </a:prstGeom>
          <a:noFill/>
        </p:spPr>
        <p:txBody>
          <a:bodyPr wrap="square" rtlCol="0">
            <a:spAutoFit/>
          </a:bodyPr>
          <a:lstStyle/>
          <a:p>
            <a:r>
              <a:rPr lang="en-US"/>
              <a:t>SymCheck’s Django Framework</a:t>
            </a:r>
          </a:p>
        </p:txBody>
      </p:sp>
      <p:cxnSp>
        <p:nvCxnSpPr>
          <p:cNvPr id="6" name="Straight Arrow Connector 5">
            <a:extLst>
              <a:ext uri="{FF2B5EF4-FFF2-40B4-BE49-F238E27FC236}">
                <a16:creationId xmlns:a16="http://schemas.microsoft.com/office/drawing/2014/main" id="{867DCE8B-69AE-4088-90C8-1EDD454227AF}"/>
              </a:ext>
            </a:extLst>
          </p:cNvPr>
          <p:cNvCxnSpPr>
            <a:cxnSpLocks/>
            <a:stCxn id="13" idx="2"/>
            <a:endCxn id="14" idx="0"/>
          </p:cNvCxnSpPr>
          <p:nvPr/>
        </p:nvCxnSpPr>
        <p:spPr>
          <a:xfrm>
            <a:off x="5841690" y="4144039"/>
            <a:ext cx="0" cy="751347"/>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grpSp>
        <p:nvGrpSpPr>
          <p:cNvPr id="7" name="Group 6">
            <a:extLst>
              <a:ext uri="{FF2B5EF4-FFF2-40B4-BE49-F238E27FC236}">
                <a16:creationId xmlns:a16="http://schemas.microsoft.com/office/drawing/2014/main" id="{A6DEE3F9-67F4-4F3B-855C-4CA16A0CBA1C}"/>
              </a:ext>
            </a:extLst>
          </p:cNvPr>
          <p:cNvGrpSpPr/>
          <p:nvPr/>
        </p:nvGrpSpPr>
        <p:grpSpPr>
          <a:xfrm>
            <a:off x="1146409" y="1921455"/>
            <a:ext cx="9227088" cy="4710475"/>
            <a:chOff x="2240711" y="1164565"/>
            <a:chExt cx="9031137" cy="5053355"/>
          </a:xfrm>
        </p:grpSpPr>
        <p:sp>
          <p:nvSpPr>
            <p:cNvPr id="8" name="Rectangle 7">
              <a:extLst>
                <a:ext uri="{FF2B5EF4-FFF2-40B4-BE49-F238E27FC236}">
                  <a16:creationId xmlns:a16="http://schemas.microsoft.com/office/drawing/2014/main" id="{85E2265A-C936-48A9-B29F-F2FC1CFF6871}"/>
                </a:ext>
              </a:extLst>
            </p:cNvPr>
            <p:cNvSpPr/>
            <p:nvPr/>
          </p:nvSpPr>
          <p:spPr>
            <a:xfrm>
              <a:off x="3614468" y="2725948"/>
              <a:ext cx="6357668" cy="2303085"/>
            </a:xfrm>
            <a:prstGeom prst="rect">
              <a:avLst/>
            </a:prstGeom>
            <a:noFill/>
            <a:ln>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C5E7431B-4F94-446F-A343-229BDA04B199}"/>
                </a:ext>
              </a:extLst>
            </p:cNvPr>
            <p:cNvCxnSpPr>
              <a:cxnSpLocks/>
            </p:cNvCxnSpPr>
            <p:nvPr/>
          </p:nvCxnSpPr>
          <p:spPr>
            <a:xfrm>
              <a:off x="2268748" y="2475781"/>
              <a:ext cx="9003100" cy="0"/>
            </a:xfrm>
            <a:prstGeom prst="line">
              <a:avLst/>
            </a:prstGeom>
            <a:ln w="19050">
              <a:prstDash val="sysDot"/>
            </a:ln>
          </p:spPr>
          <p:style>
            <a:lnRef idx="1">
              <a:schemeClr val="dk1"/>
            </a:lnRef>
            <a:fillRef idx="0">
              <a:schemeClr val="dk1"/>
            </a:fillRef>
            <a:effectRef idx="0">
              <a:schemeClr val="dk1"/>
            </a:effectRef>
            <a:fontRef idx="minor">
              <a:schemeClr val="tx1"/>
            </a:fontRef>
          </p:style>
        </p:cxnSp>
        <p:sp>
          <p:nvSpPr>
            <p:cNvPr id="10" name="TextBox 9">
              <a:extLst>
                <a:ext uri="{FF2B5EF4-FFF2-40B4-BE49-F238E27FC236}">
                  <a16:creationId xmlns:a16="http://schemas.microsoft.com/office/drawing/2014/main" id="{39C24E9F-123E-4AE9-A2E8-7CA912084BE6}"/>
                </a:ext>
              </a:extLst>
            </p:cNvPr>
            <p:cNvSpPr txBox="1"/>
            <p:nvPr/>
          </p:nvSpPr>
          <p:spPr>
            <a:xfrm>
              <a:off x="2240711" y="1602930"/>
              <a:ext cx="1217759" cy="369332"/>
            </a:xfrm>
            <a:prstGeom prst="rect">
              <a:avLst/>
            </a:prstGeom>
            <a:noFill/>
          </p:spPr>
          <p:txBody>
            <a:bodyPr wrap="square" rtlCol="0">
              <a:spAutoFit/>
            </a:bodyPr>
            <a:lstStyle/>
            <a:p>
              <a:r>
                <a:rPr lang="en-US"/>
                <a:t>Client Side</a:t>
              </a:r>
            </a:p>
          </p:txBody>
        </p:sp>
        <p:sp>
          <p:nvSpPr>
            <p:cNvPr id="11" name="TextBox 10">
              <a:extLst>
                <a:ext uri="{FF2B5EF4-FFF2-40B4-BE49-F238E27FC236}">
                  <a16:creationId xmlns:a16="http://schemas.microsoft.com/office/drawing/2014/main" id="{271992BA-AB7D-4C13-8312-46B4FCED74C2}"/>
                </a:ext>
              </a:extLst>
            </p:cNvPr>
            <p:cNvSpPr txBox="1"/>
            <p:nvPr/>
          </p:nvSpPr>
          <p:spPr>
            <a:xfrm>
              <a:off x="2240711" y="2667997"/>
              <a:ext cx="1273830" cy="369332"/>
            </a:xfrm>
            <a:prstGeom prst="rect">
              <a:avLst/>
            </a:prstGeom>
            <a:noFill/>
          </p:spPr>
          <p:txBody>
            <a:bodyPr wrap="square" rtlCol="0">
              <a:spAutoFit/>
            </a:bodyPr>
            <a:lstStyle/>
            <a:p>
              <a:r>
                <a:rPr lang="en-US"/>
                <a:t>Server Side</a:t>
              </a:r>
            </a:p>
          </p:txBody>
        </p:sp>
        <p:grpSp>
          <p:nvGrpSpPr>
            <p:cNvPr id="12" name="Group 11">
              <a:extLst>
                <a:ext uri="{FF2B5EF4-FFF2-40B4-BE49-F238E27FC236}">
                  <a16:creationId xmlns:a16="http://schemas.microsoft.com/office/drawing/2014/main" id="{7596FEA3-796A-4D51-B2D1-5C8A3B430DA1}"/>
                </a:ext>
              </a:extLst>
            </p:cNvPr>
            <p:cNvGrpSpPr/>
            <p:nvPr/>
          </p:nvGrpSpPr>
          <p:grpSpPr>
            <a:xfrm>
              <a:off x="4343399" y="1439057"/>
              <a:ext cx="4990382" cy="697079"/>
              <a:chOff x="3614468" y="966208"/>
              <a:chExt cx="4977441" cy="1113394"/>
            </a:xfrm>
          </p:grpSpPr>
          <p:sp>
            <p:nvSpPr>
              <p:cNvPr id="17" name="Rectangle 16">
                <a:extLst>
                  <a:ext uri="{FF2B5EF4-FFF2-40B4-BE49-F238E27FC236}">
                    <a16:creationId xmlns:a16="http://schemas.microsoft.com/office/drawing/2014/main" id="{EB79E754-ACA1-423B-9F99-1561674334AC}"/>
                  </a:ext>
                </a:extLst>
              </p:cNvPr>
              <p:cNvSpPr/>
              <p:nvPr/>
            </p:nvSpPr>
            <p:spPr>
              <a:xfrm>
                <a:off x="3614468" y="966208"/>
                <a:ext cx="4977441" cy="111339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14276D93-00CC-4460-AF5E-550A5D5C612C}"/>
                  </a:ext>
                </a:extLst>
              </p:cNvPr>
              <p:cNvSpPr txBox="1"/>
              <p:nvPr/>
            </p:nvSpPr>
            <p:spPr>
              <a:xfrm>
                <a:off x="4239882" y="1338239"/>
                <a:ext cx="3999261" cy="589907"/>
              </a:xfrm>
              <a:prstGeom prst="rect">
                <a:avLst/>
              </a:prstGeom>
              <a:noFill/>
            </p:spPr>
            <p:txBody>
              <a:bodyPr wrap="square" rtlCol="0">
                <a:spAutoFit/>
              </a:bodyPr>
              <a:lstStyle/>
              <a:p>
                <a:r>
                  <a:rPr lang="en-US"/>
                  <a:t>Django Template (HTML, CSS, Javascript)</a:t>
                </a:r>
              </a:p>
            </p:txBody>
          </p:sp>
        </p:grpSp>
        <p:sp>
          <p:nvSpPr>
            <p:cNvPr id="13" name="TextBox 12">
              <a:extLst>
                <a:ext uri="{FF2B5EF4-FFF2-40B4-BE49-F238E27FC236}">
                  <a16:creationId xmlns:a16="http://schemas.microsoft.com/office/drawing/2014/main" id="{FA9DF184-4442-430F-9CB6-5E0557597E0C}"/>
                </a:ext>
              </a:extLst>
            </p:cNvPr>
            <p:cNvSpPr txBox="1"/>
            <p:nvPr/>
          </p:nvSpPr>
          <p:spPr>
            <a:xfrm>
              <a:off x="6467548" y="2902603"/>
              <a:ext cx="737467" cy="646331"/>
            </a:xfrm>
            <a:prstGeom prst="rect">
              <a:avLst/>
            </a:prstGeom>
            <a:noFill/>
            <a:ln>
              <a:solidFill>
                <a:schemeClr val="tx1"/>
              </a:solidFill>
            </a:ln>
          </p:spPr>
          <p:txBody>
            <a:bodyPr wrap="square" rtlCol="0">
              <a:spAutoFit/>
            </a:bodyPr>
            <a:lstStyle/>
            <a:p>
              <a:r>
                <a:rPr lang="en-US"/>
                <a:t>View Logic</a:t>
              </a:r>
            </a:p>
          </p:txBody>
        </p:sp>
        <p:sp>
          <p:nvSpPr>
            <p:cNvPr id="14" name="TextBox 13">
              <a:extLst>
                <a:ext uri="{FF2B5EF4-FFF2-40B4-BE49-F238E27FC236}">
                  <a16:creationId xmlns:a16="http://schemas.microsoft.com/office/drawing/2014/main" id="{1A4CD7D3-4317-4562-BA02-3D002D7757CE}"/>
                </a:ext>
              </a:extLst>
            </p:cNvPr>
            <p:cNvSpPr txBox="1"/>
            <p:nvPr/>
          </p:nvSpPr>
          <p:spPr>
            <a:xfrm>
              <a:off x="6148786" y="4354972"/>
              <a:ext cx="1374990" cy="396216"/>
            </a:xfrm>
            <a:prstGeom prst="rect">
              <a:avLst/>
            </a:prstGeom>
            <a:noFill/>
            <a:ln>
              <a:solidFill>
                <a:schemeClr val="tx1"/>
              </a:solidFill>
            </a:ln>
          </p:spPr>
          <p:txBody>
            <a:bodyPr wrap="square" rtlCol="0">
              <a:spAutoFit/>
            </a:bodyPr>
            <a:lstStyle/>
            <a:p>
              <a:pPr algn="ctr"/>
              <a:r>
                <a:rPr lang="en-US"/>
                <a:t>Model </a:t>
              </a:r>
            </a:p>
          </p:txBody>
        </p:sp>
        <p:sp>
          <p:nvSpPr>
            <p:cNvPr id="15" name="Rectangle 14">
              <a:extLst>
                <a:ext uri="{FF2B5EF4-FFF2-40B4-BE49-F238E27FC236}">
                  <a16:creationId xmlns:a16="http://schemas.microsoft.com/office/drawing/2014/main" id="{6DC47774-3090-4DE8-A16E-E8A0F0BD874E}"/>
                </a:ext>
              </a:extLst>
            </p:cNvPr>
            <p:cNvSpPr/>
            <p:nvPr/>
          </p:nvSpPr>
          <p:spPr>
            <a:xfrm>
              <a:off x="2268748" y="1164565"/>
              <a:ext cx="9003100" cy="505335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Arrow Connector 15">
              <a:extLst>
                <a:ext uri="{FF2B5EF4-FFF2-40B4-BE49-F238E27FC236}">
                  <a16:creationId xmlns:a16="http://schemas.microsoft.com/office/drawing/2014/main" id="{478C5DDC-1AD1-4F6E-8EB2-A9E6E577190A}"/>
                </a:ext>
              </a:extLst>
            </p:cNvPr>
            <p:cNvCxnSpPr>
              <a:cxnSpLocks/>
            </p:cNvCxnSpPr>
            <p:nvPr/>
          </p:nvCxnSpPr>
          <p:spPr>
            <a:xfrm>
              <a:off x="6824696" y="2163394"/>
              <a:ext cx="0" cy="739209"/>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grpSp>
      <p:grpSp>
        <p:nvGrpSpPr>
          <p:cNvPr id="19" name="Group 18">
            <a:extLst>
              <a:ext uri="{FF2B5EF4-FFF2-40B4-BE49-F238E27FC236}">
                <a16:creationId xmlns:a16="http://schemas.microsoft.com/office/drawing/2014/main" id="{DAC785F4-2ADB-4D88-BFE4-9EA71CA0E820}"/>
              </a:ext>
            </a:extLst>
          </p:cNvPr>
          <p:cNvGrpSpPr/>
          <p:nvPr/>
        </p:nvGrpSpPr>
        <p:grpSpPr>
          <a:xfrm>
            <a:off x="6839886" y="3680899"/>
            <a:ext cx="753457" cy="628446"/>
            <a:chOff x="5413044" y="5517586"/>
            <a:chExt cx="1163392" cy="728007"/>
          </a:xfrm>
        </p:grpSpPr>
        <p:sp>
          <p:nvSpPr>
            <p:cNvPr id="20" name="Cylinder 19">
              <a:extLst>
                <a:ext uri="{FF2B5EF4-FFF2-40B4-BE49-F238E27FC236}">
                  <a16:creationId xmlns:a16="http://schemas.microsoft.com/office/drawing/2014/main" id="{2AC134C6-823C-4CD1-B668-2DAE45950966}"/>
                </a:ext>
              </a:extLst>
            </p:cNvPr>
            <p:cNvSpPr/>
            <p:nvPr/>
          </p:nvSpPr>
          <p:spPr>
            <a:xfrm>
              <a:off x="5518806" y="5517586"/>
              <a:ext cx="951867" cy="728007"/>
            </a:xfrm>
            <a:prstGeom prst="can">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5FF22F79-DD95-4EC2-BA0A-D0FA03DEB8A1}"/>
                </a:ext>
              </a:extLst>
            </p:cNvPr>
            <p:cNvSpPr txBox="1"/>
            <p:nvPr/>
          </p:nvSpPr>
          <p:spPr>
            <a:xfrm>
              <a:off x="5413044" y="5780814"/>
              <a:ext cx="1163392" cy="369332"/>
            </a:xfrm>
            <a:prstGeom prst="rect">
              <a:avLst/>
            </a:prstGeom>
            <a:noFill/>
          </p:spPr>
          <p:txBody>
            <a:bodyPr wrap="square" rtlCol="0">
              <a:spAutoFit/>
            </a:bodyPr>
            <a:lstStyle/>
            <a:p>
              <a:pPr algn="ctr"/>
              <a:r>
                <a:rPr lang="en-US"/>
                <a:t>Media</a:t>
              </a:r>
            </a:p>
          </p:txBody>
        </p:sp>
      </p:grpSp>
      <p:cxnSp>
        <p:nvCxnSpPr>
          <p:cNvPr id="22" name="Straight Arrow Connector 21">
            <a:extLst>
              <a:ext uri="{FF2B5EF4-FFF2-40B4-BE49-F238E27FC236}">
                <a16:creationId xmlns:a16="http://schemas.microsoft.com/office/drawing/2014/main" id="{23DAE4F1-3319-441B-B56A-BEA9F076847C}"/>
              </a:ext>
            </a:extLst>
          </p:cNvPr>
          <p:cNvCxnSpPr>
            <a:cxnSpLocks/>
            <a:stCxn id="20" idx="0"/>
            <a:endCxn id="13" idx="3"/>
          </p:cNvCxnSpPr>
          <p:nvPr/>
        </p:nvCxnSpPr>
        <p:spPr>
          <a:xfrm flipH="1">
            <a:off x="6218424" y="3835015"/>
            <a:ext cx="998191" cy="7786"/>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1569778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077DDB-294F-4F14-880B-4F8279C0B3B7}"/>
              </a:ext>
            </a:extLst>
          </p:cNvPr>
          <p:cNvSpPr>
            <a:spLocks noGrp="1"/>
          </p:cNvSpPr>
          <p:nvPr>
            <p:ph type="title"/>
          </p:nvPr>
        </p:nvSpPr>
        <p:spPr/>
        <p:txBody>
          <a:bodyPr/>
          <a:lstStyle/>
          <a:p>
            <a:r>
              <a:rPr lang="en-US"/>
              <a:t>Machine learning algorithm  </a:t>
            </a:r>
          </a:p>
        </p:txBody>
      </p:sp>
      <p:sp>
        <p:nvSpPr>
          <p:cNvPr id="3" name="Content Placeholder 2">
            <a:extLst>
              <a:ext uri="{FF2B5EF4-FFF2-40B4-BE49-F238E27FC236}">
                <a16:creationId xmlns:a16="http://schemas.microsoft.com/office/drawing/2014/main" id="{A0B3D9F1-3639-43AD-BB4E-62E7D87E566A}"/>
              </a:ext>
            </a:extLst>
          </p:cNvPr>
          <p:cNvSpPr>
            <a:spLocks noGrp="1"/>
          </p:cNvSpPr>
          <p:nvPr>
            <p:ph idx="1"/>
          </p:nvPr>
        </p:nvSpPr>
        <p:spPr/>
        <p:txBody>
          <a:bodyPr/>
          <a:lstStyle/>
          <a:p>
            <a:pPr marL="0" indent="0">
              <a:buNone/>
            </a:pPr>
            <a:r>
              <a:rPr lang="en-US" b="1"/>
              <a:t>Convolutional Neural Network (CNN) - </a:t>
            </a:r>
          </a:p>
          <a:p>
            <a:pPr marL="0" indent="0">
              <a:buNone/>
            </a:pPr>
            <a:endParaRPr lang="en-US"/>
          </a:p>
          <a:p>
            <a:pPr marL="0" indent="0">
              <a:buNone/>
            </a:pPr>
            <a:endParaRPr lang="en-US"/>
          </a:p>
          <a:p>
            <a:pPr marL="0" indent="0">
              <a:buNone/>
            </a:pPr>
            <a:endParaRPr lang="en-US"/>
          </a:p>
          <a:p>
            <a:pPr marL="0" indent="0">
              <a:buNone/>
            </a:pPr>
            <a:endParaRPr lang="en-US"/>
          </a:p>
          <a:p>
            <a:pPr marL="0" indent="0">
              <a:buNone/>
            </a:pPr>
            <a:endParaRPr lang="en-US"/>
          </a:p>
          <a:p>
            <a:pPr marL="0" indent="0">
              <a:buNone/>
            </a:pPr>
            <a:endParaRPr lang="en-US"/>
          </a:p>
          <a:p>
            <a:pPr marL="0" indent="0">
              <a:buNone/>
            </a:pPr>
            <a:endParaRPr lang="en-US"/>
          </a:p>
          <a:p>
            <a:pPr marL="0" indent="0">
              <a:buNone/>
            </a:pPr>
            <a:endParaRPr lang="en-US"/>
          </a:p>
        </p:txBody>
      </p:sp>
      <p:pic>
        <p:nvPicPr>
          <p:cNvPr id="4" name="Picture 4" descr="Diagram&#10;&#10;Description automatically generated">
            <a:extLst>
              <a:ext uri="{FF2B5EF4-FFF2-40B4-BE49-F238E27FC236}">
                <a16:creationId xmlns:a16="http://schemas.microsoft.com/office/drawing/2014/main" id="{E81A6A4E-0C80-4CAB-95B6-1F52ACDE6220}"/>
              </a:ext>
            </a:extLst>
          </p:cNvPr>
          <p:cNvPicPr>
            <a:picLocks noChangeAspect="1"/>
          </p:cNvPicPr>
          <p:nvPr/>
        </p:nvPicPr>
        <p:blipFill>
          <a:blip r:embed="rId2"/>
          <a:stretch>
            <a:fillRect/>
          </a:stretch>
        </p:blipFill>
        <p:spPr>
          <a:xfrm>
            <a:off x="2654061" y="2765005"/>
            <a:ext cx="7300821" cy="3326442"/>
          </a:xfrm>
          <a:prstGeom prst="rect">
            <a:avLst/>
          </a:prstGeom>
        </p:spPr>
      </p:pic>
    </p:spTree>
    <p:extLst>
      <p:ext uri="{BB962C8B-B14F-4D97-AF65-F5344CB8AC3E}">
        <p14:creationId xmlns:p14="http://schemas.microsoft.com/office/powerpoint/2010/main" val="17787248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3C4EFF-1121-4778-965A-A8DD2D3EF9C6}"/>
              </a:ext>
            </a:extLst>
          </p:cNvPr>
          <p:cNvSpPr>
            <a:spLocks noGrp="1"/>
          </p:cNvSpPr>
          <p:nvPr>
            <p:ph type="title"/>
          </p:nvPr>
        </p:nvSpPr>
        <p:spPr>
          <a:xfrm>
            <a:off x="445493" y="357690"/>
            <a:ext cx="11029616" cy="1013800"/>
          </a:xfrm>
        </p:spPr>
        <p:txBody>
          <a:bodyPr/>
          <a:lstStyle/>
          <a:p>
            <a:r>
              <a:rPr lang="en-US"/>
              <a:t>Model Evaluation</a:t>
            </a:r>
          </a:p>
        </p:txBody>
      </p:sp>
      <p:pic>
        <p:nvPicPr>
          <p:cNvPr id="4" name="Picture 4" descr="Chart, line chart&#10;&#10;Description automatically generated">
            <a:extLst>
              <a:ext uri="{FF2B5EF4-FFF2-40B4-BE49-F238E27FC236}">
                <a16:creationId xmlns:a16="http://schemas.microsoft.com/office/drawing/2014/main" id="{B09E0065-4ABD-443E-B2ED-EB1E82539C95}"/>
              </a:ext>
            </a:extLst>
          </p:cNvPr>
          <p:cNvPicPr>
            <a:picLocks noGrp="1" noChangeAspect="1"/>
          </p:cNvPicPr>
          <p:nvPr>
            <p:ph idx="1"/>
          </p:nvPr>
        </p:nvPicPr>
        <p:blipFill>
          <a:blip r:embed="rId2"/>
          <a:stretch>
            <a:fillRect/>
          </a:stretch>
        </p:blipFill>
        <p:spPr>
          <a:xfrm>
            <a:off x="1748197" y="1982167"/>
            <a:ext cx="8069304" cy="4523809"/>
          </a:xfrm>
        </p:spPr>
      </p:pic>
    </p:spTree>
    <p:extLst>
      <p:ext uri="{BB962C8B-B14F-4D97-AF65-F5344CB8AC3E}">
        <p14:creationId xmlns:p14="http://schemas.microsoft.com/office/powerpoint/2010/main" val="18466170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 name="Rectangle 24">
            <a:extLst>
              <a:ext uri="{FF2B5EF4-FFF2-40B4-BE49-F238E27FC236}">
                <a16:creationId xmlns:a16="http://schemas.microsoft.com/office/drawing/2014/main" id="{48E96387-12F1-45E4-9322-ABBF2EE040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52" name="Rectangle 26">
            <a:extLst>
              <a:ext uri="{FF2B5EF4-FFF2-40B4-BE49-F238E27FC236}">
                <a16:creationId xmlns:a16="http://schemas.microsoft.com/office/drawing/2014/main" id="{A9F421DD-DE4E-4547-A904-3F80E25E3F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53" name="Rectangle 28">
            <a:extLst>
              <a:ext uri="{FF2B5EF4-FFF2-40B4-BE49-F238E27FC236}">
                <a16:creationId xmlns:a16="http://schemas.microsoft.com/office/drawing/2014/main" id="{09985DEC-1215-4209-9708-B45CC97740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54" name="Rectangle 30">
            <a:extLst>
              <a:ext uri="{FF2B5EF4-FFF2-40B4-BE49-F238E27FC236}">
                <a16:creationId xmlns:a16="http://schemas.microsoft.com/office/drawing/2014/main" id="{90EB7086-616E-4D44-94BE-D0F7635617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55" name="Rectangle 32">
            <a:extLst>
              <a:ext uri="{FF2B5EF4-FFF2-40B4-BE49-F238E27FC236}">
                <a16:creationId xmlns:a16="http://schemas.microsoft.com/office/drawing/2014/main" id="{F115DB35-53D7-4EDC-A965-A434929617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8175"/>
            <a:ext cx="12191999" cy="62198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Shape, icon&#10;&#10;Description automatically generated">
            <a:extLst>
              <a:ext uri="{FF2B5EF4-FFF2-40B4-BE49-F238E27FC236}">
                <a16:creationId xmlns:a16="http://schemas.microsoft.com/office/drawing/2014/main" id="{57F8B5D3-BAD9-094A-B302-5E5F8801EAA6}"/>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1315031" y="852932"/>
            <a:ext cx="5412402" cy="5406757"/>
          </a:xfrm>
          <a:prstGeom prst="rect">
            <a:avLst/>
          </a:prstGeom>
        </p:spPr>
      </p:pic>
      <p:sp>
        <p:nvSpPr>
          <p:cNvPr id="56" name="Rectangle 34">
            <a:extLst>
              <a:ext uri="{FF2B5EF4-FFF2-40B4-BE49-F238E27FC236}">
                <a16:creationId xmlns:a16="http://schemas.microsoft.com/office/drawing/2014/main" id="{4B610F9C-62FE-46FC-8607-C35030B632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723899"/>
            <a:ext cx="3703320"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525CD763-902C-4B5E-B9F0-A31244669680}"/>
              </a:ext>
            </a:extLst>
          </p:cNvPr>
          <p:cNvSpPr>
            <a:spLocks noGrp="1"/>
          </p:cNvSpPr>
          <p:nvPr>
            <p:ph type="title"/>
          </p:nvPr>
        </p:nvSpPr>
        <p:spPr>
          <a:xfrm>
            <a:off x="8378653" y="991887"/>
            <a:ext cx="3081576" cy="2755193"/>
          </a:xfrm>
        </p:spPr>
        <p:txBody>
          <a:bodyPr vert="horz" lIns="91440" tIns="45720" rIns="91440" bIns="45720" rtlCol="0" anchor="b">
            <a:normAutofit fontScale="90000"/>
          </a:bodyPr>
          <a:lstStyle/>
          <a:p>
            <a:r>
              <a:rPr lang="en-US" sz="2800">
                <a:solidFill>
                  <a:srgbClr val="FFFFFF"/>
                </a:solidFill>
              </a:rPr>
              <a:t>Timeline of Implementation</a:t>
            </a:r>
            <a:br>
              <a:rPr lang="en-US" sz="2800">
                <a:solidFill>
                  <a:srgbClr val="FFFFFF"/>
                </a:solidFill>
              </a:rPr>
            </a:br>
            <a:br>
              <a:rPr lang="en-US"/>
            </a:br>
            <a:r>
              <a:rPr lang="en-US" sz="4800">
                <a:solidFill>
                  <a:srgbClr val="FFFFFF"/>
                </a:solidFill>
              </a:rPr>
              <a:t>Sprint Recap</a:t>
            </a:r>
          </a:p>
        </p:txBody>
      </p:sp>
      <p:sp>
        <p:nvSpPr>
          <p:cNvPr id="10" name="TextBox 9">
            <a:extLst>
              <a:ext uri="{FF2B5EF4-FFF2-40B4-BE49-F238E27FC236}">
                <a16:creationId xmlns:a16="http://schemas.microsoft.com/office/drawing/2014/main" id="{260BE708-5EF6-8C4E-963F-2F693DDF37FF}"/>
              </a:ext>
            </a:extLst>
          </p:cNvPr>
          <p:cNvSpPr txBox="1"/>
          <p:nvPr/>
        </p:nvSpPr>
        <p:spPr>
          <a:xfrm>
            <a:off x="-216026" y="6602340"/>
            <a:ext cx="2621230" cy="200055"/>
          </a:xfrm>
          <a:prstGeom prst="rect">
            <a:avLst/>
          </a:prstGeom>
          <a:noFill/>
        </p:spPr>
        <p:txBody>
          <a:bodyPr wrap="none" lIns="91440" tIns="45720" rIns="91440" bIns="45720" rtlCol="0" anchor="t">
            <a:spAutoFit/>
          </a:bodyPr>
          <a:lstStyle/>
          <a:p>
            <a:pPr algn="r">
              <a:spcAft>
                <a:spcPts val="600"/>
              </a:spcAft>
            </a:pPr>
            <a:r>
              <a:rPr lang="en-US" sz="700">
                <a:solidFill>
                  <a:schemeClr val="bg1">
                    <a:lumMod val="75000"/>
                  </a:schemeClr>
                </a:solidFill>
                <a:hlinkClick r:id="rId5" tooltip="https://www.benlinders.com/exercises/">
                  <a:extLst>
                    <a:ext uri="{A12FA001-AC4F-418D-AE19-62706E023703}">
                      <ahyp:hlinkClr xmlns:ahyp="http://schemas.microsoft.com/office/drawing/2018/hyperlinkcolor" val="tx"/>
                    </a:ext>
                  </a:extLst>
                </a:hlinkClick>
              </a:rPr>
              <a:t>This Photo</a:t>
            </a:r>
            <a:r>
              <a:rPr lang="en-US" sz="700">
                <a:solidFill>
                  <a:schemeClr val="bg1">
                    <a:lumMod val="75000"/>
                  </a:schemeClr>
                </a:solidFill>
              </a:rPr>
              <a:t> by Unknown Author is licensed under </a:t>
            </a:r>
            <a:r>
              <a:rPr lang="en-US" sz="700">
                <a:solidFill>
                  <a:schemeClr val="bg1">
                    <a:lumMod val="75000"/>
                  </a:schemeClr>
                </a:solidFill>
                <a:hlinkClick r:id="rId6" tooltip="https://creativecommons.org/licenses/by-nc-nd/3.0/">
                  <a:extLst>
                    <a:ext uri="{A12FA001-AC4F-418D-AE19-62706E023703}">
                      <ahyp:hlinkClr xmlns:ahyp="http://schemas.microsoft.com/office/drawing/2018/hyperlinkcolor" val="tx"/>
                    </a:ext>
                  </a:extLst>
                </a:hlinkClick>
              </a:rPr>
              <a:t>CC BY-NC-ND</a:t>
            </a:r>
            <a:endParaRPr lang="en-US" sz="700">
              <a:solidFill>
                <a:schemeClr val="bg1">
                  <a:lumMod val="75000"/>
                </a:schemeClr>
              </a:solidFill>
            </a:endParaRPr>
          </a:p>
        </p:txBody>
      </p:sp>
    </p:spTree>
    <p:extLst>
      <p:ext uri="{BB962C8B-B14F-4D97-AF65-F5344CB8AC3E}">
        <p14:creationId xmlns:p14="http://schemas.microsoft.com/office/powerpoint/2010/main" val="2886052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01757E-6376-4D30-A08A-C4CE3FF33520}"/>
              </a:ext>
            </a:extLst>
          </p:cNvPr>
          <p:cNvSpPr>
            <a:spLocks noGrp="1"/>
          </p:cNvSpPr>
          <p:nvPr>
            <p:ph type="title"/>
          </p:nvPr>
        </p:nvSpPr>
        <p:spPr/>
        <p:txBody>
          <a:bodyPr/>
          <a:lstStyle/>
          <a:p>
            <a:r>
              <a:rPr lang="en-US"/>
              <a:t>What is Agile Development?</a:t>
            </a:r>
          </a:p>
        </p:txBody>
      </p:sp>
      <p:graphicFrame>
        <p:nvGraphicFramePr>
          <p:cNvPr id="5" name="Table 5">
            <a:extLst>
              <a:ext uri="{FF2B5EF4-FFF2-40B4-BE49-F238E27FC236}">
                <a16:creationId xmlns:a16="http://schemas.microsoft.com/office/drawing/2014/main" id="{A0C86D12-A6DD-4F80-9DF8-94A31E888980}"/>
              </a:ext>
            </a:extLst>
          </p:cNvPr>
          <p:cNvGraphicFramePr>
            <a:graphicFrameLocks noGrp="1"/>
          </p:cNvGraphicFramePr>
          <p:nvPr>
            <p:extLst>
              <p:ext uri="{D42A27DB-BD31-4B8C-83A1-F6EECF244321}">
                <p14:modId xmlns:p14="http://schemas.microsoft.com/office/powerpoint/2010/main" val="3701492121"/>
              </p:ext>
            </p:extLst>
          </p:nvPr>
        </p:nvGraphicFramePr>
        <p:xfrm>
          <a:off x="521547" y="2178643"/>
          <a:ext cx="11162569" cy="3928532"/>
        </p:xfrm>
        <a:graphic>
          <a:graphicData uri="http://schemas.openxmlformats.org/drawingml/2006/table">
            <a:tbl>
              <a:tblPr bandRow="1">
                <a:tableStyleId>{5C22544A-7EE6-4342-B048-85BDC9FD1C3A}</a:tableStyleId>
              </a:tblPr>
              <a:tblGrid>
                <a:gridCol w="4526844">
                  <a:extLst>
                    <a:ext uri="{9D8B030D-6E8A-4147-A177-3AD203B41FA5}">
                      <a16:colId xmlns:a16="http://schemas.microsoft.com/office/drawing/2014/main" val="314690049"/>
                    </a:ext>
                  </a:extLst>
                </a:gridCol>
                <a:gridCol w="1817509">
                  <a:extLst>
                    <a:ext uri="{9D8B030D-6E8A-4147-A177-3AD203B41FA5}">
                      <a16:colId xmlns:a16="http://schemas.microsoft.com/office/drawing/2014/main" val="33064171"/>
                    </a:ext>
                  </a:extLst>
                </a:gridCol>
                <a:gridCol w="4818216">
                  <a:extLst>
                    <a:ext uri="{9D8B030D-6E8A-4147-A177-3AD203B41FA5}">
                      <a16:colId xmlns:a16="http://schemas.microsoft.com/office/drawing/2014/main" val="1123799440"/>
                    </a:ext>
                  </a:extLst>
                </a:gridCol>
              </a:tblGrid>
              <a:tr h="982133">
                <a:tc>
                  <a:txBody>
                    <a:bodyPr/>
                    <a:lstStyle/>
                    <a:p>
                      <a:pPr lvl="0" algn="ctr">
                        <a:buNone/>
                      </a:pPr>
                      <a:endParaRPr lang="en-US" sz="2000" b="0" i="0" u="none" strike="noStrike" noProof="0">
                        <a:solidFill>
                          <a:schemeClr val="bg1"/>
                        </a:solidFill>
                        <a:latin typeface="Gill Sans MT"/>
                      </a:endParaRPr>
                    </a:p>
                    <a:p>
                      <a:pPr lvl="0" algn="ctr">
                        <a:buNone/>
                      </a:pPr>
                      <a:r>
                        <a:rPr lang="en-US" sz="2000" b="0" i="0" u="none" strike="noStrike" noProof="0">
                          <a:solidFill>
                            <a:schemeClr val="bg1"/>
                          </a:solidFill>
                          <a:latin typeface="Gill Sans MT"/>
                        </a:rPr>
                        <a:t>INDIVIDUALS AND INTERACTIONS</a:t>
                      </a:r>
                    </a:p>
                  </a:txBody>
                  <a:tcPr>
                    <a:solidFill>
                      <a:schemeClr val="accent2"/>
                    </a:solidFill>
                  </a:tcPr>
                </a:tc>
                <a:tc>
                  <a:txBody>
                    <a:bodyPr/>
                    <a:lstStyle/>
                    <a:p>
                      <a:pPr algn="ctr"/>
                      <a:endParaRPr lang="en-US" sz="2400">
                        <a:solidFill>
                          <a:srgbClr val="0070C0"/>
                        </a:solidFill>
                      </a:endParaRPr>
                    </a:p>
                    <a:p>
                      <a:pPr lvl="0" algn="ctr">
                        <a:buNone/>
                      </a:pPr>
                      <a:r>
                        <a:rPr lang="en-US" sz="2400">
                          <a:solidFill>
                            <a:srgbClr val="0070C0"/>
                          </a:solidFill>
                        </a:rPr>
                        <a:t>over</a:t>
                      </a:r>
                    </a:p>
                  </a:txBody>
                  <a:tcPr>
                    <a:solidFill>
                      <a:schemeClr val="accent3"/>
                    </a:solidFill>
                  </a:tcPr>
                </a:tc>
                <a:tc>
                  <a:txBody>
                    <a:bodyPr/>
                    <a:lstStyle/>
                    <a:p>
                      <a:pPr algn="ctr"/>
                      <a:endParaRPr lang="en-US" sz="2000">
                        <a:solidFill>
                          <a:schemeClr val="bg1"/>
                        </a:solidFill>
                      </a:endParaRPr>
                    </a:p>
                    <a:p>
                      <a:pPr lvl="0" algn="ctr">
                        <a:buNone/>
                      </a:pPr>
                      <a:r>
                        <a:rPr lang="en-US" sz="2000">
                          <a:solidFill>
                            <a:schemeClr val="bg1"/>
                          </a:solidFill>
                        </a:rPr>
                        <a:t>processes and tools</a:t>
                      </a:r>
                    </a:p>
                  </a:txBody>
                  <a:tcPr>
                    <a:solidFill>
                      <a:schemeClr val="accent2"/>
                    </a:solidFill>
                  </a:tcPr>
                </a:tc>
                <a:extLst>
                  <a:ext uri="{0D108BD9-81ED-4DB2-BD59-A6C34878D82A}">
                    <a16:rowId xmlns:a16="http://schemas.microsoft.com/office/drawing/2014/main" val="3046972435"/>
                  </a:ext>
                </a:extLst>
              </a:tr>
              <a:tr h="982133">
                <a:tc>
                  <a:txBody>
                    <a:bodyPr/>
                    <a:lstStyle/>
                    <a:p>
                      <a:pPr algn="ctr"/>
                      <a:endParaRPr lang="en-US" sz="2000">
                        <a:solidFill>
                          <a:schemeClr val="bg1"/>
                        </a:solidFill>
                      </a:endParaRPr>
                    </a:p>
                    <a:p>
                      <a:pPr lvl="0" algn="ctr">
                        <a:buNone/>
                      </a:pPr>
                      <a:r>
                        <a:rPr lang="en-US" sz="2000">
                          <a:solidFill>
                            <a:schemeClr val="bg1"/>
                          </a:solidFill>
                        </a:rPr>
                        <a:t>WORKING SOFTWARE</a:t>
                      </a:r>
                    </a:p>
                  </a:txBody>
                  <a:tcPr>
                    <a:solidFill>
                      <a:schemeClr val="accent2"/>
                    </a:solidFill>
                  </a:tcPr>
                </a:tc>
                <a:tc>
                  <a:txBody>
                    <a:bodyPr/>
                    <a:lstStyle/>
                    <a:p>
                      <a:pPr algn="ctr"/>
                      <a:endParaRPr lang="en-US" sz="2400">
                        <a:solidFill>
                          <a:srgbClr val="0070C0"/>
                        </a:solidFill>
                      </a:endParaRPr>
                    </a:p>
                    <a:p>
                      <a:pPr lvl="0" algn="ctr">
                        <a:buNone/>
                      </a:pPr>
                      <a:r>
                        <a:rPr lang="en-US" sz="2400">
                          <a:solidFill>
                            <a:srgbClr val="0070C0"/>
                          </a:solidFill>
                        </a:rPr>
                        <a:t>over</a:t>
                      </a:r>
                    </a:p>
                  </a:txBody>
                  <a:tcPr>
                    <a:solidFill>
                      <a:schemeClr val="accent3"/>
                    </a:solidFill>
                  </a:tcPr>
                </a:tc>
                <a:tc>
                  <a:txBody>
                    <a:bodyPr/>
                    <a:lstStyle/>
                    <a:p>
                      <a:pPr algn="ctr"/>
                      <a:endParaRPr lang="en-US" sz="2000">
                        <a:solidFill>
                          <a:schemeClr val="bg1"/>
                        </a:solidFill>
                      </a:endParaRPr>
                    </a:p>
                    <a:p>
                      <a:pPr lvl="0" algn="ctr">
                        <a:buNone/>
                      </a:pPr>
                      <a:r>
                        <a:rPr lang="en-US" sz="2000">
                          <a:solidFill>
                            <a:schemeClr val="bg1"/>
                          </a:solidFill>
                        </a:rPr>
                        <a:t>comprehensive documentation</a:t>
                      </a:r>
                    </a:p>
                  </a:txBody>
                  <a:tcPr>
                    <a:solidFill>
                      <a:schemeClr val="accent2"/>
                    </a:solidFill>
                  </a:tcPr>
                </a:tc>
                <a:extLst>
                  <a:ext uri="{0D108BD9-81ED-4DB2-BD59-A6C34878D82A}">
                    <a16:rowId xmlns:a16="http://schemas.microsoft.com/office/drawing/2014/main" val="184414614"/>
                  </a:ext>
                </a:extLst>
              </a:tr>
              <a:tr h="982133">
                <a:tc>
                  <a:txBody>
                    <a:bodyPr/>
                    <a:lstStyle/>
                    <a:p>
                      <a:pPr algn="ctr"/>
                      <a:endParaRPr lang="en-US" sz="2000">
                        <a:solidFill>
                          <a:schemeClr val="bg1"/>
                        </a:solidFill>
                      </a:endParaRPr>
                    </a:p>
                    <a:p>
                      <a:pPr lvl="0" algn="ctr">
                        <a:buNone/>
                      </a:pPr>
                      <a:r>
                        <a:rPr lang="en-US" sz="2000">
                          <a:solidFill>
                            <a:schemeClr val="bg1"/>
                          </a:solidFill>
                        </a:rPr>
                        <a:t>CUSTOMER COLLABORATION</a:t>
                      </a:r>
                    </a:p>
                  </a:txBody>
                  <a:tcPr>
                    <a:solidFill>
                      <a:schemeClr val="accent2"/>
                    </a:solidFill>
                  </a:tcPr>
                </a:tc>
                <a:tc>
                  <a:txBody>
                    <a:bodyPr/>
                    <a:lstStyle/>
                    <a:p>
                      <a:pPr algn="ctr"/>
                      <a:endParaRPr lang="en-US" sz="2400">
                        <a:solidFill>
                          <a:srgbClr val="0070C0"/>
                        </a:solidFill>
                      </a:endParaRPr>
                    </a:p>
                    <a:p>
                      <a:pPr lvl="0" algn="ctr">
                        <a:buNone/>
                      </a:pPr>
                      <a:r>
                        <a:rPr lang="en-US" sz="2400">
                          <a:solidFill>
                            <a:srgbClr val="0070C0"/>
                          </a:solidFill>
                        </a:rPr>
                        <a:t>over</a:t>
                      </a:r>
                    </a:p>
                  </a:txBody>
                  <a:tcPr>
                    <a:solidFill>
                      <a:schemeClr val="accent3"/>
                    </a:solidFill>
                  </a:tcPr>
                </a:tc>
                <a:tc>
                  <a:txBody>
                    <a:bodyPr/>
                    <a:lstStyle/>
                    <a:p>
                      <a:pPr algn="ctr"/>
                      <a:endParaRPr lang="en-US" sz="2000">
                        <a:solidFill>
                          <a:schemeClr val="bg1"/>
                        </a:solidFill>
                      </a:endParaRPr>
                    </a:p>
                    <a:p>
                      <a:pPr lvl="0" algn="ctr">
                        <a:buNone/>
                      </a:pPr>
                      <a:r>
                        <a:rPr lang="en-US" sz="2000">
                          <a:solidFill>
                            <a:schemeClr val="bg1"/>
                          </a:solidFill>
                        </a:rPr>
                        <a:t>contract negotiation</a:t>
                      </a:r>
                    </a:p>
                  </a:txBody>
                  <a:tcPr>
                    <a:solidFill>
                      <a:schemeClr val="accent2"/>
                    </a:solidFill>
                  </a:tcPr>
                </a:tc>
                <a:extLst>
                  <a:ext uri="{0D108BD9-81ED-4DB2-BD59-A6C34878D82A}">
                    <a16:rowId xmlns:a16="http://schemas.microsoft.com/office/drawing/2014/main" val="554362676"/>
                  </a:ext>
                </a:extLst>
              </a:tr>
              <a:tr h="982133">
                <a:tc>
                  <a:txBody>
                    <a:bodyPr/>
                    <a:lstStyle/>
                    <a:p>
                      <a:pPr algn="ctr"/>
                      <a:endParaRPr lang="en-US" sz="2000">
                        <a:solidFill>
                          <a:schemeClr val="bg1"/>
                        </a:solidFill>
                      </a:endParaRPr>
                    </a:p>
                    <a:p>
                      <a:pPr lvl="0" algn="ctr">
                        <a:buNone/>
                      </a:pPr>
                      <a:r>
                        <a:rPr lang="en-US" sz="2000">
                          <a:solidFill>
                            <a:schemeClr val="bg1"/>
                          </a:solidFill>
                        </a:rPr>
                        <a:t>RESPONDING TO CHANGE</a:t>
                      </a:r>
                    </a:p>
                  </a:txBody>
                  <a:tcPr>
                    <a:solidFill>
                      <a:schemeClr val="accent2"/>
                    </a:solidFill>
                  </a:tcPr>
                </a:tc>
                <a:tc>
                  <a:txBody>
                    <a:bodyPr/>
                    <a:lstStyle/>
                    <a:p>
                      <a:pPr algn="ctr"/>
                      <a:endParaRPr lang="en-US" sz="2400">
                        <a:solidFill>
                          <a:srgbClr val="0070C0"/>
                        </a:solidFill>
                      </a:endParaRPr>
                    </a:p>
                    <a:p>
                      <a:pPr lvl="0" algn="ctr">
                        <a:buNone/>
                      </a:pPr>
                      <a:r>
                        <a:rPr lang="en-US" sz="2400">
                          <a:solidFill>
                            <a:srgbClr val="0070C0"/>
                          </a:solidFill>
                        </a:rPr>
                        <a:t>over</a:t>
                      </a:r>
                    </a:p>
                  </a:txBody>
                  <a:tcPr>
                    <a:solidFill>
                      <a:schemeClr val="accent3"/>
                    </a:solidFill>
                  </a:tcPr>
                </a:tc>
                <a:tc>
                  <a:txBody>
                    <a:bodyPr/>
                    <a:lstStyle/>
                    <a:p>
                      <a:pPr algn="ctr"/>
                      <a:endParaRPr lang="en-US" sz="2000">
                        <a:solidFill>
                          <a:schemeClr val="bg1"/>
                        </a:solidFill>
                      </a:endParaRPr>
                    </a:p>
                    <a:p>
                      <a:pPr lvl="0" algn="ctr">
                        <a:buNone/>
                      </a:pPr>
                      <a:r>
                        <a:rPr lang="en-US" sz="2000">
                          <a:solidFill>
                            <a:schemeClr val="bg1"/>
                          </a:solidFill>
                        </a:rPr>
                        <a:t>following a plan</a:t>
                      </a:r>
                    </a:p>
                  </a:txBody>
                  <a:tcPr>
                    <a:solidFill>
                      <a:schemeClr val="accent2"/>
                    </a:solidFill>
                  </a:tcPr>
                </a:tc>
                <a:extLst>
                  <a:ext uri="{0D108BD9-81ED-4DB2-BD59-A6C34878D82A}">
                    <a16:rowId xmlns:a16="http://schemas.microsoft.com/office/drawing/2014/main" val="2902378960"/>
                  </a:ext>
                </a:extLst>
              </a:tr>
            </a:tbl>
          </a:graphicData>
        </a:graphic>
      </p:graphicFrame>
    </p:spTree>
    <p:extLst>
      <p:ext uri="{BB962C8B-B14F-4D97-AF65-F5344CB8AC3E}">
        <p14:creationId xmlns:p14="http://schemas.microsoft.com/office/powerpoint/2010/main" val="10839046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73DFED-7C63-4D13-807C-9D8997D5DC93}"/>
              </a:ext>
            </a:extLst>
          </p:cNvPr>
          <p:cNvSpPr>
            <a:spLocks noGrp="1"/>
          </p:cNvSpPr>
          <p:nvPr>
            <p:ph type="title"/>
          </p:nvPr>
        </p:nvSpPr>
        <p:spPr/>
        <p:txBody>
          <a:bodyPr/>
          <a:lstStyle/>
          <a:p>
            <a:r>
              <a:rPr lang="en-US"/>
              <a:t>Review of Sprint 1 (08/24 - 09/21) </a:t>
            </a:r>
          </a:p>
        </p:txBody>
      </p:sp>
      <p:pic>
        <p:nvPicPr>
          <p:cNvPr id="6" name="Picture 6" descr="Chart&#10;&#10;Description automatically generated">
            <a:extLst>
              <a:ext uri="{FF2B5EF4-FFF2-40B4-BE49-F238E27FC236}">
                <a16:creationId xmlns:a16="http://schemas.microsoft.com/office/drawing/2014/main" id="{CDF11063-D995-4BD8-900F-70D775001D02}"/>
              </a:ext>
            </a:extLst>
          </p:cNvPr>
          <p:cNvPicPr>
            <a:picLocks noChangeAspect="1"/>
          </p:cNvPicPr>
          <p:nvPr/>
        </p:nvPicPr>
        <p:blipFill>
          <a:blip r:embed="rId3"/>
          <a:stretch>
            <a:fillRect/>
          </a:stretch>
        </p:blipFill>
        <p:spPr>
          <a:xfrm>
            <a:off x="2590799" y="4113757"/>
            <a:ext cx="9601201" cy="2745283"/>
          </a:xfrm>
          <a:prstGeom prst="rect">
            <a:avLst/>
          </a:prstGeom>
        </p:spPr>
      </p:pic>
      <p:pic>
        <p:nvPicPr>
          <p:cNvPr id="7" name="Picture 7" descr="Graphical user interface&#10;&#10;Description automatically generated">
            <a:extLst>
              <a:ext uri="{FF2B5EF4-FFF2-40B4-BE49-F238E27FC236}">
                <a16:creationId xmlns:a16="http://schemas.microsoft.com/office/drawing/2014/main" id="{73254650-D391-4B4F-8B2B-4B8E2607A6C9}"/>
              </a:ext>
            </a:extLst>
          </p:cNvPr>
          <p:cNvPicPr>
            <a:picLocks noChangeAspect="1"/>
          </p:cNvPicPr>
          <p:nvPr/>
        </p:nvPicPr>
        <p:blipFill>
          <a:blip r:embed="rId4"/>
          <a:stretch>
            <a:fillRect/>
          </a:stretch>
        </p:blipFill>
        <p:spPr>
          <a:xfrm>
            <a:off x="197556" y="1781961"/>
            <a:ext cx="9860844" cy="2492568"/>
          </a:xfrm>
          <a:prstGeom prst="rect">
            <a:avLst/>
          </a:prstGeom>
        </p:spPr>
      </p:pic>
    </p:spTree>
    <p:extLst>
      <p:ext uri="{BB962C8B-B14F-4D97-AF65-F5344CB8AC3E}">
        <p14:creationId xmlns:p14="http://schemas.microsoft.com/office/powerpoint/2010/main" val="25294053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BECD9-99A9-442B-B7B8-35AE0F3677B4}"/>
              </a:ext>
            </a:extLst>
          </p:cNvPr>
          <p:cNvSpPr>
            <a:spLocks noGrp="1"/>
          </p:cNvSpPr>
          <p:nvPr>
            <p:ph type="title"/>
          </p:nvPr>
        </p:nvSpPr>
        <p:spPr/>
        <p:txBody>
          <a:bodyPr/>
          <a:lstStyle/>
          <a:p>
            <a:r>
              <a:rPr lang="en-US"/>
              <a:t>Review of sprint II (09/22 - 10/05)</a:t>
            </a:r>
          </a:p>
        </p:txBody>
      </p:sp>
      <p:pic>
        <p:nvPicPr>
          <p:cNvPr id="5" name="Picture 5" descr="Graphical user interface&#10;&#10;Description automatically generated">
            <a:extLst>
              <a:ext uri="{FF2B5EF4-FFF2-40B4-BE49-F238E27FC236}">
                <a16:creationId xmlns:a16="http://schemas.microsoft.com/office/drawing/2014/main" id="{D8C1DDC7-4922-4F40-952D-F430DC433BF8}"/>
              </a:ext>
            </a:extLst>
          </p:cNvPr>
          <p:cNvPicPr>
            <a:picLocks noChangeAspect="1"/>
          </p:cNvPicPr>
          <p:nvPr/>
        </p:nvPicPr>
        <p:blipFill>
          <a:blip r:embed="rId3"/>
          <a:stretch>
            <a:fillRect/>
          </a:stretch>
        </p:blipFill>
        <p:spPr>
          <a:xfrm>
            <a:off x="423334" y="1870716"/>
            <a:ext cx="9584265" cy="2377146"/>
          </a:xfrm>
          <a:prstGeom prst="rect">
            <a:avLst/>
          </a:prstGeom>
        </p:spPr>
      </p:pic>
      <p:pic>
        <p:nvPicPr>
          <p:cNvPr id="6" name="Picture 6" descr="A picture containing diagram&#10;&#10;Description automatically generated">
            <a:extLst>
              <a:ext uri="{FF2B5EF4-FFF2-40B4-BE49-F238E27FC236}">
                <a16:creationId xmlns:a16="http://schemas.microsoft.com/office/drawing/2014/main" id="{B46194AE-6728-41DD-ABF6-59AB148B264D}"/>
              </a:ext>
            </a:extLst>
          </p:cNvPr>
          <p:cNvPicPr>
            <a:picLocks noChangeAspect="1"/>
          </p:cNvPicPr>
          <p:nvPr/>
        </p:nvPicPr>
        <p:blipFill>
          <a:blip r:embed="rId4"/>
          <a:stretch>
            <a:fillRect/>
          </a:stretch>
        </p:blipFill>
        <p:spPr>
          <a:xfrm>
            <a:off x="3127022" y="4255221"/>
            <a:ext cx="9064977" cy="2524448"/>
          </a:xfrm>
          <a:prstGeom prst="rect">
            <a:avLst/>
          </a:prstGeom>
        </p:spPr>
      </p:pic>
    </p:spTree>
    <p:extLst>
      <p:ext uri="{BB962C8B-B14F-4D97-AF65-F5344CB8AC3E}">
        <p14:creationId xmlns:p14="http://schemas.microsoft.com/office/powerpoint/2010/main" val="21575868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9">
            <a:extLst>
              <a:ext uri="{FF2B5EF4-FFF2-40B4-BE49-F238E27FC236}">
                <a16:creationId xmlns:a16="http://schemas.microsoft.com/office/drawing/2014/main" id="{7A1EB241-0852-428A-8A50-67737CA938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Rectangle 11">
            <a:extLst>
              <a:ext uri="{FF2B5EF4-FFF2-40B4-BE49-F238E27FC236}">
                <a16:creationId xmlns:a16="http://schemas.microsoft.com/office/drawing/2014/main" id="{7A23EDC2-E1E5-4C5D-9C74-714516AF52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13">
            <a:extLst>
              <a:ext uri="{FF2B5EF4-FFF2-40B4-BE49-F238E27FC236}">
                <a16:creationId xmlns:a16="http://schemas.microsoft.com/office/drawing/2014/main" id="{B2781548-0E4F-4401-A909-82EDF50DBE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5">
            <a:extLst>
              <a:ext uri="{FF2B5EF4-FFF2-40B4-BE49-F238E27FC236}">
                <a16:creationId xmlns:a16="http://schemas.microsoft.com/office/drawing/2014/main" id="{33030110-5A0B-4476-9070-A890E19879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5BC788F1-21A1-48F4-BC3C-FFD2499F1DE1}"/>
              </a:ext>
            </a:extLst>
          </p:cNvPr>
          <p:cNvSpPr>
            <a:spLocks noGrp="1"/>
          </p:cNvSpPr>
          <p:nvPr>
            <p:ph type="title"/>
          </p:nvPr>
        </p:nvSpPr>
        <p:spPr>
          <a:xfrm>
            <a:off x="581191" y="4610099"/>
            <a:ext cx="10993549" cy="1066801"/>
          </a:xfrm>
        </p:spPr>
        <p:txBody>
          <a:bodyPr vert="horz" lIns="91440" tIns="45720" rIns="91440" bIns="45720" rtlCol="0" anchor="b">
            <a:normAutofit/>
          </a:bodyPr>
          <a:lstStyle/>
          <a:p>
            <a:r>
              <a:rPr lang="en-US" sz="3600"/>
              <a:t>Review of Sprint III (10/06 - 10/26)</a:t>
            </a:r>
          </a:p>
        </p:txBody>
      </p:sp>
      <p:sp useBgFill="1">
        <p:nvSpPr>
          <p:cNvPr id="13" name="Rectangle 17">
            <a:extLst>
              <a:ext uri="{FF2B5EF4-FFF2-40B4-BE49-F238E27FC236}">
                <a16:creationId xmlns:a16="http://schemas.microsoft.com/office/drawing/2014/main" id="{4EAEB5B0-780F-43B2-99A4-7BFB4FACC6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23900"/>
            <a:ext cx="12192000" cy="370817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5" descr="Graphical user interface, application&#10;&#10;Description automatically generated">
            <a:extLst>
              <a:ext uri="{FF2B5EF4-FFF2-40B4-BE49-F238E27FC236}">
                <a16:creationId xmlns:a16="http://schemas.microsoft.com/office/drawing/2014/main" id="{7A5B000C-1D8C-4F32-95DC-AA280A8523CD}"/>
              </a:ext>
            </a:extLst>
          </p:cNvPr>
          <p:cNvPicPr>
            <a:picLocks noChangeAspect="1"/>
          </p:cNvPicPr>
          <p:nvPr/>
        </p:nvPicPr>
        <p:blipFill>
          <a:blip r:embed="rId3"/>
          <a:stretch>
            <a:fillRect/>
          </a:stretch>
        </p:blipFill>
        <p:spPr>
          <a:xfrm>
            <a:off x="783828" y="1139818"/>
            <a:ext cx="6820731" cy="2711239"/>
          </a:xfrm>
          <a:prstGeom prst="rect">
            <a:avLst/>
          </a:prstGeom>
        </p:spPr>
      </p:pic>
      <p:sp>
        <p:nvSpPr>
          <p:cNvPr id="15" name="Rectangle 19">
            <a:extLst>
              <a:ext uri="{FF2B5EF4-FFF2-40B4-BE49-F238E27FC236}">
                <a16:creationId xmlns:a16="http://schemas.microsoft.com/office/drawing/2014/main" id="{5A6BE90F-C14C-4A57-94B7-DE68CD2F52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2350" y="642071"/>
            <a:ext cx="7475220" cy="3701443"/>
          </a:xfrm>
          <a:prstGeom prst="rect">
            <a:avLst/>
          </a:pr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Chart&#10;&#10;Description automatically generated">
            <a:extLst>
              <a:ext uri="{FF2B5EF4-FFF2-40B4-BE49-F238E27FC236}">
                <a16:creationId xmlns:a16="http://schemas.microsoft.com/office/drawing/2014/main" id="{84EA2DA3-CA32-4068-B5EE-A4D520EE9B1B}"/>
              </a:ext>
            </a:extLst>
          </p:cNvPr>
          <p:cNvPicPr>
            <a:picLocks noChangeAspect="1"/>
          </p:cNvPicPr>
          <p:nvPr/>
        </p:nvPicPr>
        <p:blipFill>
          <a:blip r:embed="rId4"/>
          <a:stretch>
            <a:fillRect/>
          </a:stretch>
        </p:blipFill>
        <p:spPr>
          <a:xfrm>
            <a:off x="8063832" y="1602645"/>
            <a:ext cx="3680340" cy="1819453"/>
          </a:xfrm>
          <a:prstGeom prst="rect">
            <a:avLst/>
          </a:prstGeom>
        </p:spPr>
      </p:pic>
      <p:sp>
        <p:nvSpPr>
          <p:cNvPr id="17" name="Rectangle 21">
            <a:extLst>
              <a:ext uri="{FF2B5EF4-FFF2-40B4-BE49-F238E27FC236}">
                <a16:creationId xmlns:a16="http://schemas.microsoft.com/office/drawing/2014/main" id="{EB9F518E-BABF-4AF2-BB4B-F66CF75B4B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58951" y="641102"/>
            <a:ext cx="3666744" cy="3698516"/>
          </a:xfrm>
          <a:prstGeom prst="rect">
            <a:avLst/>
          </a:pr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23">
            <a:extLst>
              <a:ext uri="{FF2B5EF4-FFF2-40B4-BE49-F238E27FC236}">
                <a16:creationId xmlns:a16="http://schemas.microsoft.com/office/drawing/2014/main" id="{1D1DCD65-4B84-4395-99D2-521E6E5F44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648660" y="4432079"/>
            <a:ext cx="83731" cy="196077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692011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EC4D6D-2A36-40F0-B6FB-F636BE211E84}"/>
              </a:ext>
            </a:extLst>
          </p:cNvPr>
          <p:cNvSpPr>
            <a:spLocks noGrp="1"/>
          </p:cNvSpPr>
          <p:nvPr>
            <p:ph type="title"/>
          </p:nvPr>
        </p:nvSpPr>
        <p:spPr/>
        <p:txBody>
          <a:bodyPr/>
          <a:lstStyle/>
          <a:p>
            <a:r>
              <a:rPr lang="en-US"/>
              <a:t>Review of Sprint IV (10/27 - 11/23) - Tasks</a:t>
            </a:r>
          </a:p>
        </p:txBody>
      </p:sp>
      <p:pic>
        <p:nvPicPr>
          <p:cNvPr id="4" name="Picture 4" descr="Graphical user interface, text, application, email&#10;&#10;Description automatically generated">
            <a:extLst>
              <a:ext uri="{FF2B5EF4-FFF2-40B4-BE49-F238E27FC236}">
                <a16:creationId xmlns:a16="http://schemas.microsoft.com/office/drawing/2014/main" id="{6D7956BA-5547-4EFC-A5B1-16B55F007E66}"/>
              </a:ext>
            </a:extLst>
          </p:cNvPr>
          <p:cNvPicPr>
            <a:picLocks noChangeAspect="1"/>
          </p:cNvPicPr>
          <p:nvPr/>
        </p:nvPicPr>
        <p:blipFill>
          <a:blip r:embed="rId3"/>
          <a:stretch>
            <a:fillRect/>
          </a:stretch>
        </p:blipFill>
        <p:spPr>
          <a:xfrm>
            <a:off x="406401" y="2347780"/>
            <a:ext cx="5469465" cy="3697728"/>
          </a:xfrm>
          <a:prstGeom prst="rect">
            <a:avLst/>
          </a:prstGeom>
        </p:spPr>
      </p:pic>
      <p:pic>
        <p:nvPicPr>
          <p:cNvPr id="5" name="Picture 5" descr="Graphical user interface, text, application&#10;&#10;Description automatically generated">
            <a:extLst>
              <a:ext uri="{FF2B5EF4-FFF2-40B4-BE49-F238E27FC236}">
                <a16:creationId xmlns:a16="http://schemas.microsoft.com/office/drawing/2014/main" id="{BB40189F-0356-447F-8A74-437BA32FCEF0}"/>
              </a:ext>
            </a:extLst>
          </p:cNvPr>
          <p:cNvPicPr>
            <a:picLocks noChangeAspect="1"/>
          </p:cNvPicPr>
          <p:nvPr/>
        </p:nvPicPr>
        <p:blipFill>
          <a:blip r:embed="rId4"/>
          <a:stretch>
            <a:fillRect/>
          </a:stretch>
        </p:blipFill>
        <p:spPr>
          <a:xfrm>
            <a:off x="5909734" y="1869580"/>
            <a:ext cx="5954887" cy="4654125"/>
          </a:xfrm>
          <a:prstGeom prst="rect">
            <a:avLst/>
          </a:prstGeom>
        </p:spPr>
      </p:pic>
    </p:spTree>
    <p:extLst>
      <p:ext uri="{BB962C8B-B14F-4D97-AF65-F5344CB8AC3E}">
        <p14:creationId xmlns:p14="http://schemas.microsoft.com/office/powerpoint/2010/main" val="40832519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4">
            <a:extLst>
              <a:ext uri="{FF2B5EF4-FFF2-40B4-BE49-F238E27FC236}">
                <a16:creationId xmlns:a16="http://schemas.microsoft.com/office/drawing/2014/main" id="{7A1EB241-0852-428A-8A50-67737CA938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6">
            <a:extLst>
              <a:ext uri="{FF2B5EF4-FFF2-40B4-BE49-F238E27FC236}">
                <a16:creationId xmlns:a16="http://schemas.microsoft.com/office/drawing/2014/main" id="{7A23EDC2-E1E5-4C5D-9C74-714516AF52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8">
            <a:extLst>
              <a:ext uri="{FF2B5EF4-FFF2-40B4-BE49-F238E27FC236}">
                <a16:creationId xmlns:a16="http://schemas.microsoft.com/office/drawing/2014/main" id="{B2781548-0E4F-4401-A909-82EDF50DBE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30">
            <a:extLst>
              <a:ext uri="{FF2B5EF4-FFF2-40B4-BE49-F238E27FC236}">
                <a16:creationId xmlns:a16="http://schemas.microsoft.com/office/drawing/2014/main" id="{33030110-5A0B-4476-9070-A890E19879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C4EC4D6D-2A36-40F0-B6FB-F636BE211E84}"/>
              </a:ext>
            </a:extLst>
          </p:cNvPr>
          <p:cNvSpPr>
            <a:spLocks noGrp="1"/>
          </p:cNvSpPr>
          <p:nvPr>
            <p:ph type="title"/>
          </p:nvPr>
        </p:nvSpPr>
        <p:spPr>
          <a:xfrm>
            <a:off x="581191" y="4610099"/>
            <a:ext cx="10993549" cy="1066801"/>
          </a:xfrm>
        </p:spPr>
        <p:txBody>
          <a:bodyPr vert="horz" lIns="91440" tIns="45720" rIns="91440" bIns="45720" rtlCol="0" anchor="b">
            <a:normAutofit/>
          </a:bodyPr>
          <a:lstStyle/>
          <a:p>
            <a:pPr>
              <a:lnSpc>
                <a:spcPct val="90000"/>
              </a:lnSpc>
            </a:pPr>
            <a:r>
              <a:rPr lang="en-US" sz="3300"/>
              <a:t>Review of Sprint IV (10/27 - 11/23) - burndown charts</a:t>
            </a:r>
          </a:p>
        </p:txBody>
      </p:sp>
      <p:sp useBgFill="1">
        <p:nvSpPr>
          <p:cNvPr id="32" name="Rectangle 32">
            <a:extLst>
              <a:ext uri="{FF2B5EF4-FFF2-40B4-BE49-F238E27FC236}">
                <a16:creationId xmlns:a16="http://schemas.microsoft.com/office/drawing/2014/main" id="{4EAEB5B0-780F-43B2-99A4-7BFB4FACC6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23900"/>
            <a:ext cx="12192000" cy="370817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6" descr="A picture containing diagram&#10;&#10;Description automatically generated">
            <a:extLst>
              <a:ext uri="{FF2B5EF4-FFF2-40B4-BE49-F238E27FC236}">
                <a16:creationId xmlns:a16="http://schemas.microsoft.com/office/drawing/2014/main" id="{78C4B6E0-BCEA-440A-8191-2860E1CB1DC8}"/>
              </a:ext>
            </a:extLst>
          </p:cNvPr>
          <p:cNvPicPr>
            <a:picLocks noChangeAspect="1"/>
          </p:cNvPicPr>
          <p:nvPr/>
        </p:nvPicPr>
        <p:blipFill>
          <a:blip r:embed="rId3"/>
          <a:stretch>
            <a:fillRect/>
          </a:stretch>
        </p:blipFill>
        <p:spPr>
          <a:xfrm>
            <a:off x="8070805" y="1852676"/>
            <a:ext cx="3659843" cy="1195210"/>
          </a:xfrm>
          <a:prstGeom prst="rect">
            <a:avLst/>
          </a:prstGeom>
        </p:spPr>
      </p:pic>
      <p:sp>
        <p:nvSpPr>
          <p:cNvPr id="34" name="Rectangle 34">
            <a:extLst>
              <a:ext uri="{FF2B5EF4-FFF2-40B4-BE49-F238E27FC236}">
                <a16:creationId xmlns:a16="http://schemas.microsoft.com/office/drawing/2014/main" id="{5A6BE90F-C14C-4A57-94B7-DE68CD2F52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2350" y="642071"/>
            <a:ext cx="7475220" cy="3701443"/>
          </a:xfrm>
          <a:prstGeom prst="rect">
            <a:avLst/>
          </a:pr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5" descr="Chart, line chart&#10;&#10;Description automatically generated">
            <a:extLst>
              <a:ext uri="{FF2B5EF4-FFF2-40B4-BE49-F238E27FC236}">
                <a16:creationId xmlns:a16="http://schemas.microsoft.com/office/drawing/2014/main" id="{33B8531A-237B-4161-A12C-46A8481EEBCB}"/>
              </a:ext>
            </a:extLst>
          </p:cNvPr>
          <p:cNvPicPr>
            <a:picLocks noChangeAspect="1"/>
          </p:cNvPicPr>
          <p:nvPr/>
        </p:nvPicPr>
        <p:blipFill>
          <a:blip r:embed="rId4"/>
          <a:stretch>
            <a:fillRect/>
          </a:stretch>
        </p:blipFill>
        <p:spPr>
          <a:xfrm>
            <a:off x="957475" y="893291"/>
            <a:ext cx="6570297" cy="3367982"/>
          </a:xfrm>
          <a:prstGeom prst="rect">
            <a:avLst/>
          </a:prstGeom>
        </p:spPr>
      </p:pic>
      <p:sp>
        <p:nvSpPr>
          <p:cNvPr id="36" name="Rectangle 36">
            <a:extLst>
              <a:ext uri="{FF2B5EF4-FFF2-40B4-BE49-F238E27FC236}">
                <a16:creationId xmlns:a16="http://schemas.microsoft.com/office/drawing/2014/main" id="{EB9F518E-BABF-4AF2-BB4B-F66CF75B4B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58951" y="641102"/>
            <a:ext cx="3666744" cy="3698516"/>
          </a:xfrm>
          <a:prstGeom prst="rect">
            <a:avLst/>
          </a:pr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8">
            <a:extLst>
              <a:ext uri="{FF2B5EF4-FFF2-40B4-BE49-F238E27FC236}">
                <a16:creationId xmlns:a16="http://schemas.microsoft.com/office/drawing/2014/main" id="{1D1DCD65-4B84-4395-99D2-521E6E5F44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648660" y="4432079"/>
            <a:ext cx="83731" cy="196077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911096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FDA9692-ECDC-4B59-86B2-8C90FDE1A0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6712"/>
            <a:ext cx="12192000" cy="632128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2C05506-42A1-49C0-9D87-081CCD9023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3CA02EFF-FF42-4E86-8BB5-8A73797803ED}"/>
              </a:ext>
            </a:extLst>
          </p:cNvPr>
          <p:cNvSpPr>
            <a:spLocks noGrp="1"/>
          </p:cNvSpPr>
          <p:nvPr>
            <p:ph type="title"/>
          </p:nvPr>
        </p:nvSpPr>
        <p:spPr>
          <a:xfrm>
            <a:off x="581192" y="5264487"/>
            <a:ext cx="11029616" cy="718870"/>
          </a:xfrm>
        </p:spPr>
        <p:txBody>
          <a:bodyPr>
            <a:normAutofit/>
          </a:bodyPr>
          <a:lstStyle/>
          <a:p>
            <a:r>
              <a:rPr lang="en-US">
                <a:solidFill>
                  <a:srgbClr val="FFFEFF"/>
                </a:solidFill>
              </a:rPr>
              <a:t>agenda</a:t>
            </a:r>
          </a:p>
        </p:txBody>
      </p:sp>
      <p:graphicFrame>
        <p:nvGraphicFramePr>
          <p:cNvPr id="5" name="Content Placeholder 2">
            <a:extLst>
              <a:ext uri="{FF2B5EF4-FFF2-40B4-BE49-F238E27FC236}">
                <a16:creationId xmlns:a16="http://schemas.microsoft.com/office/drawing/2014/main" id="{097C069E-AF32-4F26-9ABF-17A9D02586A0}"/>
              </a:ext>
            </a:extLst>
          </p:cNvPr>
          <p:cNvGraphicFramePr>
            <a:graphicFrameLocks noGrp="1"/>
          </p:cNvGraphicFramePr>
          <p:nvPr>
            <p:ph idx="1"/>
            <p:extLst>
              <p:ext uri="{D42A27DB-BD31-4B8C-83A1-F6EECF244321}">
                <p14:modId xmlns:p14="http://schemas.microsoft.com/office/powerpoint/2010/main" val="1789126703"/>
              </p:ext>
            </p:extLst>
          </p:nvPr>
        </p:nvGraphicFramePr>
        <p:xfrm>
          <a:off x="642938" y="858445"/>
          <a:ext cx="10906125" cy="39612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221457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8D511D2-9CF1-40DE-BB88-A5A48A0E8A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picture containing engineering drawing&#10;&#10;Description automatically generated">
            <a:extLst>
              <a:ext uri="{FF2B5EF4-FFF2-40B4-BE49-F238E27FC236}">
                <a16:creationId xmlns:a16="http://schemas.microsoft.com/office/drawing/2014/main" id="{51A59A1A-E964-BC43-A484-9737B47E98AF}"/>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t="28429" r="9091" b="20435"/>
          <a:stretch/>
        </p:blipFill>
        <p:spPr>
          <a:xfrm>
            <a:off x="20" y="10"/>
            <a:ext cx="12191980" cy="6857990"/>
          </a:xfrm>
          <a:prstGeom prst="rect">
            <a:avLst/>
          </a:prstGeom>
        </p:spPr>
      </p:pic>
      <p:grpSp>
        <p:nvGrpSpPr>
          <p:cNvPr id="14" name="Group 13">
            <a:extLst>
              <a:ext uri="{FF2B5EF4-FFF2-40B4-BE49-F238E27FC236}">
                <a16:creationId xmlns:a16="http://schemas.microsoft.com/office/drawing/2014/main" id="{40ADCA80-A0B1-4379-94EC-0A1A73BE1E7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38068" y="457200"/>
            <a:ext cx="3703320" cy="5935132"/>
            <a:chOff x="438068" y="457200"/>
            <a:chExt cx="3703320" cy="5935132"/>
          </a:xfrm>
        </p:grpSpPr>
        <p:sp>
          <p:nvSpPr>
            <p:cNvPr id="15" name="Rectangle 14">
              <a:extLst>
                <a:ext uri="{FF2B5EF4-FFF2-40B4-BE49-F238E27FC236}">
                  <a16:creationId xmlns:a16="http://schemas.microsoft.com/office/drawing/2014/main" id="{1EB4D79C-3A0E-4CB5-9A3D-BB816FD52C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618067"/>
              <a:ext cx="3702134" cy="5774265"/>
            </a:xfrm>
            <a:prstGeom prst="rect">
              <a:avLst/>
            </a:prstGeom>
            <a:solidFill>
              <a:schemeClr val="accent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3839C3D0-536E-4C48-A1C1-D9B718A843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1522619E-C50B-43F4-8AB1-EB2BC95E4C1A}"/>
              </a:ext>
            </a:extLst>
          </p:cNvPr>
          <p:cNvSpPr>
            <a:spLocks noGrp="1"/>
          </p:cNvSpPr>
          <p:nvPr>
            <p:ph type="ctrTitle"/>
          </p:nvPr>
        </p:nvSpPr>
        <p:spPr>
          <a:xfrm>
            <a:off x="584200" y="2142067"/>
            <a:ext cx="3412067" cy="2971801"/>
          </a:xfrm>
        </p:spPr>
        <p:txBody>
          <a:bodyPr>
            <a:normAutofit/>
          </a:bodyPr>
          <a:lstStyle/>
          <a:p>
            <a:r>
              <a:rPr lang="en-US">
                <a:solidFill>
                  <a:schemeClr val="bg1"/>
                </a:solidFill>
              </a:rPr>
              <a:t>Test cases </a:t>
            </a:r>
          </a:p>
        </p:txBody>
      </p:sp>
      <p:sp>
        <p:nvSpPr>
          <p:cNvPr id="8" name="TextBox 7">
            <a:extLst>
              <a:ext uri="{FF2B5EF4-FFF2-40B4-BE49-F238E27FC236}">
                <a16:creationId xmlns:a16="http://schemas.microsoft.com/office/drawing/2014/main" id="{F0E9A39A-90F8-2247-A13E-E81B206F8967}"/>
              </a:ext>
            </a:extLst>
          </p:cNvPr>
          <p:cNvSpPr txBox="1"/>
          <p:nvPr/>
        </p:nvSpPr>
        <p:spPr>
          <a:xfrm>
            <a:off x="9570770" y="6657935"/>
            <a:ext cx="2621230"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4" tooltip="https://www.benlinders.com/exercises/">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5" tooltip="https://creativecommons.org/licenses/by-nc-nd/3.0/">
                  <a:extLst>
                    <a:ext uri="{A12FA001-AC4F-418D-AE19-62706E023703}">
                      <ahyp:hlinkClr xmlns:ahyp="http://schemas.microsoft.com/office/drawing/2018/hyperlinkcolor" val="tx"/>
                    </a:ext>
                  </a:extLst>
                </a:hlinkClick>
              </a:rPr>
              <a:t>CC BY-NC-ND</a:t>
            </a:r>
            <a:endParaRPr lang="en-US" sz="700">
              <a:solidFill>
                <a:srgbClr val="FFFFFF"/>
              </a:solidFill>
            </a:endParaRPr>
          </a:p>
        </p:txBody>
      </p:sp>
    </p:spTree>
    <p:extLst>
      <p:ext uri="{BB962C8B-B14F-4D97-AF65-F5344CB8AC3E}">
        <p14:creationId xmlns:p14="http://schemas.microsoft.com/office/powerpoint/2010/main" val="30807661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C6C23-5686-E749-AE93-2603DA1F4E6F}"/>
              </a:ext>
            </a:extLst>
          </p:cNvPr>
          <p:cNvSpPr>
            <a:spLocks noGrp="1"/>
          </p:cNvSpPr>
          <p:nvPr>
            <p:ph type="title"/>
          </p:nvPr>
        </p:nvSpPr>
        <p:spPr/>
        <p:txBody>
          <a:bodyPr/>
          <a:lstStyle/>
          <a:p>
            <a:r>
              <a:rPr lang="en-US"/>
              <a:t>Test cases – Homepage</a:t>
            </a:r>
          </a:p>
        </p:txBody>
      </p:sp>
      <p:sp>
        <p:nvSpPr>
          <p:cNvPr id="3" name="Content Placeholder 2">
            <a:extLst>
              <a:ext uri="{FF2B5EF4-FFF2-40B4-BE49-F238E27FC236}">
                <a16:creationId xmlns:a16="http://schemas.microsoft.com/office/drawing/2014/main" id="{34947913-8733-7148-A4C7-36FAE82A9EC6}"/>
              </a:ext>
            </a:extLst>
          </p:cNvPr>
          <p:cNvSpPr>
            <a:spLocks noGrp="1"/>
          </p:cNvSpPr>
          <p:nvPr>
            <p:ph idx="1"/>
          </p:nvPr>
        </p:nvSpPr>
        <p:spPr/>
        <p:txBody>
          <a:bodyPr/>
          <a:lstStyle/>
          <a:p>
            <a:pPr marL="305435" indent="-305435"/>
            <a:endParaRPr lang="en-US"/>
          </a:p>
          <a:p>
            <a:pPr marL="305435" indent="-305435"/>
            <a:endParaRPr lang="en-US"/>
          </a:p>
        </p:txBody>
      </p:sp>
      <p:graphicFrame>
        <p:nvGraphicFramePr>
          <p:cNvPr id="5" name="Table 4">
            <a:extLst>
              <a:ext uri="{FF2B5EF4-FFF2-40B4-BE49-F238E27FC236}">
                <a16:creationId xmlns:a16="http://schemas.microsoft.com/office/drawing/2014/main" id="{DDA4B443-BDE9-48F2-A914-043AAB1ADAAE}"/>
              </a:ext>
            </a:extLst>
          </p:cNvPr>
          <p:cNvGraphicFramePr>
            <a:graphicFrameLocks noGrp="1"/>
          </p:cNvGraphicFramePr>
          <p:nvPr>
            <p:extLst>
              <p:ext uri="{D42A27DB-BD31-4B8C-83A1-F6EECF244321}">
                <p14:modId xmlns:p14="http://schemas.microsoft.com/office/powerpoint/2010/main" val="231201672"/>
              </p:ext>
            </p:extLst>
          </p:nvPr>
        </p:nvGraphicFramePr>
        <p:xfrm>
          <a:off x="388189" y="2185358"/>
          <a:ext cx="11480365" cy="4090736"/>
        </p:xfrm>
        <a:graphic>
          <a:graphicData uri="http://schemas.openxmlformats.org/drawingml/2006/table">
            <a:tbl>
              <a:tblPr firstRow="1" bandRow="1">
                <a:tableStyleId>{5C22544A-7EE6-4342-B048-85BDC9FD1C3A}</a:tableStyleId>
              </a:tblPr>
              <a:tblGrid>
                <a:gridCol w="1035386">
                  <a:extLst>
                    <a:ext uri="{9D8B030D-6E8A-4147-A177-3AD203B41FA5}">
                      <a16:colId xmlns:a16="http://schemas.microsoft.com/office/drawing/2014/main" val="2319424826"/>
                    </a:ext>
                  </a:extLst>
                </a:gridCol>
                <a:gridCol w="344064">
                  <a:extLst>
                    <a:ext uri="{9D8B030D-6E8A-4147-A177-3AD203B41FA5}">
                      <a16:colId xmlns:a16="http://schemas.microsoft.com/office/drawing/2014/main" val="3141299152"/>
                    </a:ext>
                  </a:extLst>
                </a:gridCol>
                <a:gridCol w="1884722">
                  <a:extLst>
                    <a:ext uri="{9D8B030D-6E8A-4147-A177-3AD203B41FA5}">
                      <a16:colId xmlns:a16="http://schemas.microsoft.com/office/drawing/2014/main" val="3989084335"/>
                    </a:ext>
                  </a:extLst>
                </a:gridCol>
                <a:gridCol w="951915">
                  <a:extLst>
                    <a:ext uri="{9D8B030D-6E8A-4147-A177-3AD203B41FA5}">
                      <a16:colId xmlns:a16="http://schemas.microsoft.com/office/drawing/2014/main" val="85387296"/>
                    </a:ext>
                  </a:extLst>
                </a:gridCol>
                <a:gridCol w="2924573">
                  <a:extLst>
                    <a:ext uri="{9D8B030D-6E8A-4147-A177-3AD203B41FA5}">
                      <a16:colId xmlns:a16="http://schemas.microsoft.com/office/drawing/2014/main" val="1564686024"/>
                    </a:ext>
                  </a:extLst>
                </a:gridCol>
                <a:gridCol w="3793023">
                  <a:extLst>
                    <a:ext uri="{9D8B030D-6E8A-4147-A177-3AD203B41FA5}">
                      <a16:colId xmlns:a16="http://schemas.microsoft.com/office/drawing/2014/main" val="2849652496"/>
                    </a:ext>
                  </a:extLst>
                </a:gridCol>
                <a:gridCol w="546682">
                  <a:extLst>
                    <a:ext uri="{9D8B030D-6E8A-4147-A177-3AD203B41FA5}">
                      <a16:colId xmlns:a16="http://schemas.microsoft.com/office/drawing/2014/main" val="1862214595"/>
                    </a:ext>
                  </a:extLst>
                </a:gridCol>
              </a:tblGrid>
              <a:tr h="1591962">
                <a:tc>
                  <a:txBody>
                    <a:bodyPr/>
                    <a:lstStyle/>
                    <a:p>
                      <a:pPr fontAlgn="b"/>
                      <a:r>
                        <a:rPr lang="en-US" sz="1600">
                          <a:effectLst/>
                        </a:rPr>
                        <a:t>Test Case For</a:t>
                      </a:r>
                      <a:endParaRPr lang="en-US" sz="1600">
                        <a:effectLst/>
                        <a:latin typeface="Calibri" panose="020F0502020204030204" pitchFamily="34" charset="0"/>
                      </a:endParaRPr>
                    </a:p>
                  </a:txBody>
                  <a:tcPr marL="9525" marR="9525" marT="9525" anchor="b"/>
                </a:tc>
                <a:tc>
                  <a:txBody>
                    <a:bodyPr/>
                    <a:lstStyle/>
                    <a:p>
                      <a:pPr fontAlgn="b"/>
                      <a:r>
                        <a:rPr lang="en-US" sz="1600">
                          <a:effectLst/>
                        </a:rPr>
                        <a:t>ID</a:t>
                      </a:r>
                      <a:endParaRPr lang="en-US" sz="1600">
                        <a:effectLst/>
                        <a:latin typeface="Calibri" panose="020F0502020204030204" pitchFamily="34" charset="0"/>
                      </a:endParaRPr>
                    </a:p>
                  </a:txBody>
                  <a:tcPr marL="9525" marR="9525" marT="9525" anchor="b"/>
                </a:tc>
                <a:tc>
                  <a:txBody>
                    <a:bodyPr/>
                    <a:lstStyle/>
                    <a:p>
                      <a:pPr fontAlgn="b"/>
                      <a:r>
                        <a:rPr lang="en-US" sz="1600">
                          <a:effectLst/>
                        </a:rPr>
                        <a:t>Test Cases</a:t>
                      </a:r>
                      <a:endParaRPr lang="en-US" sz="1600">
                        <a:effectLst/>
                        <a:latin typeface="Calibri" panose="020F0502020204030204" pitchFamily="34" charset="0"/>
                      </a:endParaRPr>
                    </a:p>
                  </a:txBody>
                  <a:tcPr marL="9525" marR="9525" marT="9525" anchor="b"/>
                </a:tc>
                <a:tc>
                  <a:txBody>
                    <a:bodyPr/>
                    <a:lstStyle/>
                    <a:p>
                      <a:pPr fontAlgn="b"/>
                      <a:r>
                        <a:rPr lang="en-US" sz="1600">
                          <a:effectLst/>
                        </a:rPr>
                        <a:t>Test Data</a:t>
                      </a:r>
                      <a:endParaRPr lang="en-US" sz="1600">
                        <a:effectLst/>
                        <a:latin typeface="Calibri" panose="020F0502020204030204" pitchFamily="34" charset="0"/>
                      </a:endParaRPr>
                    </a:p>
                  </a:txBody>
                  <a:tcPr marL="9525" marR="9525" marT="9525" anchor="b"/>
                </a:tc>
                <a:tc>
                  <a:txBody>
                    <a:bodyPr/>
                    <a:lstStyle/>
                    <a:p>
                      <a:pPr fontAlgn="b"/>
                      <a:r>
                        <a:rPr lang="en-US" sz="1600">
                          <a:effectLst/>
                        </a:rPr>
                        <a:t>Expected Results </a:t>
                      </a:r>
                      <a:endParaRPr lang="en-US" sz="1600">
                        <a:effectLst/>
                        <a:latin typeface="Calibri" panose="020F0502020204030204" pitchFamily="34" charset="0"/>
                      </a:endParaRPr>
                    </a:p>
                  </a:txBody>
                  <a:tcPr marL="9525" marR="9525" marT="9525" anchor="b"/>
                </a:tc>
                <a:tc>
                  <a:txBody>
                    <a:bodyPr/>
                    <a:lstStyle/>
                    <a:p>
                      <a:pPr fontAlgn="b"/>
                      <a:r>
                        <a:rPr lang="en-US" sz="1600">
                          <a:effectLst/>
                        </a:rPr>
                        <a:t>Actual Results</a:t>
                      </a:r>
                      <a:endParaRPr lang="en-US" sz="1600">
                        <a:effectLst/>
                        <a:latin typeface="Calibri" panose="020F0502020204030204" pitchFamily="34" charset="0"/>
                      </a:endParaRPr>
                    </a:p>
                  </a:txBody>
                  <a:tcPr marL="9525" marR="9525" marT="9525" anchor="b"/>
                </a:tc>
                <a:tc>
                  <a:txBody>
                    <a:bodyPr/>
                    <a:lstStyle/>
                    <a:p>
                      <a:pPr fontAlgn="b"/>
                      <a:r>
                        <a:rPr lang="en-US" sz="1600">
                          <a:effectLst/>
                        </a:rPr>
                        <a:t>Pass/Fail</a:t>
                      </a:r>
                      <a:endParaRPr lang="en-US" sz="1600">
                        <a:effectLst/>
                        <a:latin typeface="Calibri" panose="020F0502020204030204" pitchFamily="34" charset="0"/>
                      </a:endParaRPr>
                    </a:p>
                  </a:txBody>
                  <a:tcPr marL="9525" marR="9525" marT="9525" anchor="b"/>
                </a:tc>
                <a:extLst>
                  <a:ext uri="{0D108BD9-81ED-4DB2-BD59-A6C34878D82A}">
                    <a16:rowId xmlns:a16="http://schemas.microsoft.com/office/drawing/2014/main" val="770986535"/>
                  </a:ext>
                </a:extLst>
              </a:tr>
              <a:tr h="1249387">
                <a:tc>
                  <a:txBody>
                    <a:bodyPr/>
                    <a:lstStyle/>
                    <a:p>
                      <a:pPr fontAlgn="b"/>
                      <a:r>
                        <a:rPr lang="en-US" sz="1400">
                          <a:effectLst/>
                        </a:rPr>
                        <a:t>Homepage</a:t>
                      </a:r>
                      <a:endParaRPr lang="en-US" sz="1400" b="1">
                        <a:solidFill>
                          <a:srgbClr val="44546A"/>
                        </a:solidFill>
                        <a:effectLst/>
                        <a:latin typeface="Calibri" panose="020F0502020204030204" pitchFamily="34" charset="0"/>
                      </a:endParaRPr>
                    </a:p>
                  </a:txBody>
                  <a:tcPr marL="9525" marR="9525" marT="9525" anchor="b"/>
                </a:tc>
                <a:tc>
                  <a:txBody>
                    <a:bodyPr/>
                    <a:lstStyle/>
                    <a:p>
                      <a:pPr algn="r" fontAlgn="b"/>
                      <a:r>
                        <a:rPr lang="en-US" sz="1400">
                          <a:effectLst/>
                        </a:rPr>
                        <a:t>1</a:t>
                      </a:r>
                      <a:endParaRPr lang="en-US" sz="1400" b="1">
                        <a:solidFill>
                          <a:srgbClr val="44546A"/>
                        </a:solidFill>
                        <a:effectLst/>
                        <a:latin typeface="Calibri" panose="020F0502020204030204" pitchFamily="34" charset="0"/>
                      </a:endParaRPr>
                    </a:p>
                  </a:txBody>
                  <a:tcPr marL="9525" marR="9525" marT="9525" anchor="b"/>
                </a:tc>
                <a:tc>
                  <a:txBody>
                    <a:bodyPr/>
                    <a:lstStyle/>
                    <a:p>
                      <a:pPr fontAlgn="b"/>
                      <a:r>
                        <a:rPr lang="en-US" sz="1400">
                          <a:effectLst/>
                        </a:rPr>
                        <a:t>Browse the Website</a:t>
                      </a:r>
                      <a:endParaRPr lang="en-US" sz="1400" b="1">
                        <a:solidFill>
                          <a:srgbClr val="44546A"/>
                        </a:solidFill>
                        <a:effectLst/>
                        <a:latin typeface="Calibri" panose="020F0502020204030204" pitchFamily="34" charset="0"/>
                      </a:endParaRPr>
                    </a:p>
                  </a:txBody>
                  <a:tcPr marL="9525" marR="9525" marT="9525" anchor="b"/>
                </a:tc>
                <a:tc>
                  <a:txBody>
                    <a:bodyPr/>
                    <a:lstStyle/>
                    <a:p>
                      <a:pPr fontAlgn="b"/>
                      <a:endParaRPr lang="en-US" sz="1400" b="1">
                        <a:solidFill>
                          <a:srgbClr val="44546A"/>
                        </a:solidFill>
                        <a:effectLst/>
                        <a:latin typeface="Calibri" panose="020F0502020204030204" pitchFamily="34" charset="0"/>
                      </a:endParaRPr>
                    </a:p>
                  </a:txBody>
                  <a:tcPr marL="9525" marR="9525" marT="9525" anchor="b"/>
                </a:tc>
                <a:tc>
                  <a:txBody>
                    <a:bodyPr/>
                    <a:lstStyle/>
                    <a:p>
                      <a:pPr fontAlgn="b"/>
                      <a:r>
                        <a:rPr lang="en-US" sz="1400">
                          <a:effectLst/>
                        </a:rPr>
                        <a:t>User should be able to access the homepage of the website </a:t>
                      </a:r>
                      <a:endParaRPr lang="en-US" sz="1400" b="1">
                        <a:solidFill>
                          <a:srgbClr val="44546A"/>
                        </a:solidFill>
                        <a:effectLst/>
                        <a:latin typeface="Calibri" panose="020F0502020204030204" pitchFamily="34" charset="0"/>
                      </a:endParaRPr>
                    </a:p>
                  </a:txBody>
                  <a:tcPr marL="9525" marR="9525" marT="9525" anchor="b"/>
                </a:tc>
                <a:tc>
                  <a:txBody>
                    <a:bodyPr/>
                    <a:lstStyle/>
                    <a:p>
                      <a:pPr fontAlgn="b"/>
                      <a:r>
                        <a:rPr lang="en-US" sz="1400">
                          <a:effectLst/>
                        </a:rPr>
                        <a:t>Once directed to site, you will first be directed to the homepage of SymCheck</a:t>
                      </a:r>
                      <a:endParaRPr lang="en-US" sz="1400" b="1" err="1">
                        <a:solidFill>
                          <a:srgbClr val="44546A"/>
                        </a:solidFill>
                        <a:effectLst/>
                        <a:latin typeface="Calibri" panose="020F0502020204030204" pitchFamily="34" charset="0"/>
                      </a:endParaRPr>
                    </a:p>
                  </a:txBody>
                  <a:tcPr marL="9525" marR="9525" marT="9525" anchor="b"/>
                </a:tc>
                <a:tc>
                  <a:txBody>
                    <a:bodyPr/>
                    <a:lstStyle/>
                    <a:p>
                      <a:pPr fontAlgn="b"/>
                      <a:r>
                        <a:rPr lang="en-US" sz="1400">
                          <a:effectLst/>
                        </a:rPr>
                        <a:t>P</a:t>
                      </a:r>
                      <a:endParaRPr lang="en-US" sz="1400" b="1">
                        <a:solidFill>
                          <a:srgbClr val="44546A"/>
                        </a:solidFill>
                        <a:effectLst/>
                        <a:latin typeface="Calibri" panose="020F0502020204030204" pitchFamily="34" charset="0"/>
                      </a:endParaRPr>
                    </a:p>
                  </a:txBody>
                  <a:tcPr marL="9525" marR="9525" marT="9525" anchor="b"/>
                </a:tc>
                <a:extLst>
                  <a:ext uri="{0D108BD9-81ED-4DB2-BD59-A6C34878D82A}">
                    <a16:rowId xmlns:a16="http://schemas.microsoft.com/office/drawing/2014/main" val="2833932570"/>
                  </a:ext>
                </a:extLst>
              </a:tr>
              <a:tr h="1249387">
                <a:tc>
                  <a:txBody>
                    <a:bodyPr/>
                    <a:lstStyle/>
                    <a:p>
                      <a:pPr fontAlgn="b"/>
                      <a:endParaRPr lang="en-US" sz="1400" b="1">
                        <a:solidFill>
                          <a:srgbClr val="44546A"/>
                        </a:solidFill>
                        <a:effectLst/>
                        <a:latin typeface="Calibri" panose="020F0502020204030204" pitchFamily="34" charset="0"/>
                      </a:endParaRPr>
                    </a:p>
                  </a:txBody>
                  <a:tcPr marL="9525" marR="9525" marT="9525" anchor="b"/>
                </a:tc>
                <a:tc>
                  <a:txBody>
                    <a:bodyPr/>
                    <a:lstStyle/>
                    <a:p>
                      <a:pPr algn="r" fontAlgn="b"/>
                      <a:r>
                        <a:rPr lang="en-US" sz="1400">
                          <a:effectLst/>
                        </a:rPr>
                        <a:t>2</a:t>
                      </a:r>
                      <a:endParaRPr lang="en-US" sz="1400" b="1">
                        <a:solidFill>
                          <a:srgbClr val="44546A"/>
                        </a:solidFill>
                        <a:effectLst/>
                        <a:latin typeface="Calibri" panose="020F0502020204030204" pitchFamily="34" charset="0"/>
                      </a:endParaRPr>
                    </a:p>
                  </a:txBody>
                  <a:tcPr marL="9525" marR="9525" marT="9525" anchor="b"/>
                </a:tc>
                <a:tc>
                  <a:txBody>
                    <a:bodyPr/>
                    <a:lstStyle/>
                    <a:p>
                      <a:pPr fontAlgn="b"/>
                      <a:r>
                        <a:rPr lang="en-US" sz="1400">
                          <a:effectLst/>
                        </a:rPr>
                        <a:t>Locate the Get Diagnosed Link</a:t>
                      </a:r>
                      <a:endParaRPr lang="en-US" sz="1400" b="1">
                        <a:solidFill>
                          <a:srgbClr val="44546A"/>
                        </a:solidFill>
                        <a:effectLst/>
                        <a:latin typeface="Calibri" panose="020F0502020204030204" pitchFamily="34" charset="0"/>
                      </a:endParaRPr>
                    </a:p>
                  </a:txBody>
                  <a:tcPr marL="9525" marR="9525" marT="9525" anchor="b"/>
                </a:tc>
                <a:tc>
                  <a:txBody>
                    <a:bodyPr/>
                    <a:lstStyle/>
                    <a:p>
                      <a:pPr fontAlgn="b"/>
                      <a:endParaRPr lang="en-US" sz="1400" b="1">
                        <a:solidFill>
                          <a:srgbClr val="44546A"/>
                        </a:solidFill>
                        <a:effectLst/>
                        <a:latin typeface="Calibri" panose="020F0502020204030204" pitchFamily="34" charset="0"/>
                      </a:endParaRPr>
                    </a:p>
                  </a:txBody>
                  <a:tcPr marL="9525" marR="9525" marT="9525" anchor="b"/>
                </a:tc>
                <a:tc>
                  <a:txBody>
                    <a:bodyPr/>
                    <a:lstStyle/>
                    <a:p>
                      <a:pPr fontAlgn="b"/>
                      <a:r>
                        <a:rPr lang="en-US" sz="1400">
                          <a:effectLst/>
                        </a:rPr>
                        <a:t>User should be able to locate the link to access the upload page</a:t>
                      </a:r>
                      <a:endParaRPr lang="en-US" sz="1400" b="1">
                        <a:solidFill>
                          <a:srgbClr val="44546A"/>
                        </a:solidFill>
                        <a:effectLst/>
                        <a:latin typeface="Calibri" panose="020F0502020204030204" pitchFamily="34" charset="0"/>
                      </a:endParaRPr>
                    </a:p>
                  </a:txBody>
                  <a:tcPr marL="9525" marR="9525" marT="9525" anchor="b"/>
                </a:tc>
                <a:tc>
                  <a:txBody>
                    <a:bodyPr/>
                    <a:lstStyle/>
                    <a:p>
                      <a:pPr fontAlgn="b"/>
                      <a:r>
                        <a:rPr lang="en-US" sz="1400">
                          <a:effectLst/>
                        </a:rPr>
                        <a:t>Click link Get Diagnosis Now to be redirected to upload page</a:t>
                      </a:r>
                      <a:endParaRPr lang="en-US" sz="1400" b="1">
                        <a:solidFill>
                          <a:srgbClr val="44546A"/>
                        </a:solidFill>
                        <a:effectLst/>
                        <a:latin typeface="Calibri" panose="020F0502020204030204" pitchFamily="34" charset="0"/>
                      </a:endParaRPr>
                    </a:p>
                  </a:txBody>
                  <a:tcPr marL="9525" marR="9525" marT="9525" anchor="b"/>
                </a:tc>
                <a:tc>
                  <a:txBody>
                    <a:bodyPr/>
                    <a:lstStyle/>
                    <a:p>
                      <a:pPr fontAlgn="b"/>
                      <a:r>
                        <a:rPr lang="en-US" sz="1400">
                          <a:effectLst/>
                        </a:rPr>
                        <a:t>P</a:t>
                      </a:r>
                      <a:endParaRPr lang="en-US" sz="1400" b="1">
                        <a:solidFill>
                          <a:srgbClr val="44546A"/>
                        </a:solidFill>
                        <a:effectLst/>
                        <a:latin typeface="Calibri" panose="020F0502020204030204" pitchFamily="34" charset="0"/>
                      </a:endParaRPr>
                    </a:p>
                  </a:txBody>
                  <a:tcPr marL="9525" marR="9525" marT="9525" anchor="b"/>
                </a:tc>
                <a:extLst>
                  <a:ext uri="{0D108BD9-81ED-4DB2-BD59-A6C34878D82A}">
                    <a16:rowId xmlns:a16="http://schemas.microsoft.com/office/drawing/2014/main" val="3412815673"/>
                  </a:ext>
                </a:extLst>
              </a:tr>
            </a:tbl>
          </a:graphicData>
        </a:graphic>
      </p:graphicFrame>
    </p:spTree>
    <p:extLst>
      <p:ext uri="{BB962C8B-B14F-4D97-AF65-F5344CB8AC3E}">
        <p14:creationId xmlns:p14="http://schemas.microsoft.com/office/powerpoint/2010/main" val="12460952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D8734-7A1D-4079-A724-80228217A3B9}"/>
              </a:ext>
            </a:extLst>
          </p:cNvPr>
          <p:cNvSpPr>
            <a:spLocks noGrp="1"/>
          </p:cNvSpPr>
          <p:nvPr>
            <p:ph type="title"/>
          </p:nvPr>
        </p:nvSpPr>
        <p:spPr>
          <a:xfrm>
            <a:off x="581192" y="702156"/>
            <a:ext cx="11029616" cy="1013800"/>
          </a:xfrm>
        </p:spPr>
        <p:txBody>
          <a:bodyPr>
            <a:normAutofit/>
          </a:bodyPr>
          <a:lstStyle/>
          <a:p>
            <a:r>
              <a:rPr lang="en-US">
                <a:solidFill>
                  <a:srgbClr val="FFFEFF"/>
                </a:solidFill>
              </a:rPr>
              <a:t>Test cases – image Upload</a:t>
            </a:r>
          </a:p>
        </p:txBody>
      </p:sp>
      <p:graphicFrame>
        <p:nvGraphicFramePr>
          <p:cNvPr id="5" name="Content Placeholder 4">
            <a:extLst>
              <a:ext uri="{FF2B5EF4-FFF2-40B4-BE49-F238E27FC236}">
                <a16:creationId xmlns:a16="http://schemas.microsoft.com/office/drawing/2014/main" id="{1CC60312-8B0C-4FAF-BC99-649394230D7C}"/>
              </a:ext>
            </a:extLst>
          </p:cNvPr>
          <p:cNvGraphicFramePr>
            <a:graphicFrameLocks noGrp="1"/>
          </p:cNvGraphicFramePr>
          <p:nvPr>
            <p:ph idx="1"/>
            <p:extLst>
              <p:ext uri="{D42A27DB-BD31-4B8C-83A1-F6EECF244321}">
                <p14:modId xmlns:p14="http://schemas.microsoft.com/office/powerpoint/2010/main" val="3437565309"/>
              </p:ext>
            </p:extLst>
          </p:nvPr>
        </p:nvGraphicFramePr>
        <p:xfrm>
          <a:off x="388188" y="2185358"/>
          <a:ext cx="11489810" cy="4331364"/>
        </p:xfrm>
        <a:graphic>
          <a:graphicData uri="http://schemas.openxmlformats.org/drawingml/2006/table">
            <a:tbl>
              <a:tblPr firstRow="1" bandRow="1">
                <a:tableStyleId>{5C22544A-7EE6-4342-B048-85BDC9FD1C3A}</a:tableStyleId>
              </a:tblPr>
              <a:tblGrid>
                <a:gridCol w="957037">
                  <a:extLst>
                    <a:ext uri="{9D8B030D-6E8A-4147-A177-3AD203B41FA5}">
                      <a16:colId xmlns:a16="http://schemas.microsoft.com/office/drawing/2014/main" val="1269891580"/>
                    </a:ext>
                  </a:extLst>
                </a:gridCol>
                <a:gridCol w="394716">
                  <a:extLst>
                    <a:ext uri="{9D8B030D-6E8A-4147-A177-3AD203B41FA5}">
                      <a16:colId xmlns:a16="http://schemas.microsoft.com/office/drawing/2014/main" val="2341946691"/>
                    </a:ext>
                  </a:extLst>
                </a:gridCol>
                <a:gridCol w="1450946">
                  <a:extLst>
                    <a:ext uri="{9D8B030D-6E8A-4147-A177-3AD203B41FA5}">
                      <a16:colId xmlns:a16="http://schemas.microsoft.com/office/drawing/2014/main" val="143723711"/>
                    </a:ext>
                  </a:extLst>
                </a:gridCol>
                <a:gridCol w="787486">
                  <a:extLst>
                    <a:ext uri="{9D8B030D-6E8A-4147-A177-3AD203B41FA5}">
                      <a16:colId xmlns:a16="http://schemas.microsoft.com/office/drawing/2014/main" val="466634376"/>
                    </a:ext>
                  </a:extLst>
                </a:gridCol>
                <a:gridCol w="3485038">
                  <a:extLst>
                    <a:ext uri="{9D8B030D-6E8A-4147-A177-3AD203B41FA5}">
                      <a16:colId xmlns:a16="http://schemas.microsoft.com/office/drawing/2014/main" val="4021084452"/>
                    </a:ext>
                  </a:extLst>
                </a:gridCol>
                <a:gridCol w="3709706">
                  <a:extLst>
                    <a:ext uri="{9D8B030D-6E8A-4147-A177-3AD203B41FA5}">
                      <a16:colId xmlns:a16="http://schemas.microsoft.com/office/drawing/2014/main" val="1272174791"/>
                    </a:ext>
                  </a:extLst>
                </a:gridCol>
                <a:gridCol w="704881">
                  <a:extLst>
                    <a:ext uri="{9D8B030D-6E8A-4147-A177-3AD203B41FA5}">
                      <a16:colId xmlns:a16="http://schemas.microsoft.com/office/drawing/2014/main" val="3427986622"/>
                    </a:ext>
                  </a:extLst>
                </a:gridCol>
              </a:tblGrid>
              <a:tr h="284023">
                <a:tc>
                  <a:txBody>
                    <a:bodyPr/>
                    <a:lstStyle/>
                    <a:p>
                      <a:pPr fontAlgn="b"/>
                      <a:r>
                        <a:rPr lang="en-US" sz="800">
                          <a:effectLst/>
                        </a:rPr>
                        <a:t>Test Case For</a:t>
                      </a:r>
                      <a:endParaRPr lang="en-US" sz="800">
                        <a:effectLst/>
                        <a:latin typeface="Calibri" panose="020F0502020204030204" pitchFamily="34" charset="0"/>
                      </a:endParaRPr>
                    </a:p>
                  </a:txBody>
                  <a:tcPr marL="6717" marR="6717" marT="6717" marB="32242" anchor="b"/>
                </a:tc>
                <a:tc>
                  <a:txBody>
                    <a:bodyPr/>
                    <a:lstStyle/>
                    <a:p>
                      <a:pPr fontAlgn="b"/>
                      <a:r>
                        <a:rPr lang="en-US" sz="1100">
                          <a:effectLst/>
                        </a:rPr>
                        <a:t>ID</a:t>
                      </a:r>
                      <a:endParaRPr lang="en-US" sz="1100">
                        <a:effectLst/>
                        <a:latin typeface="Calibri" panose="020F0502020204030204" pitchFamily="34" charset="0"/>
                      </a:endParaRPr>
                    </a:p>
                  </a:txBody>
                  <a:tcPr marL="6717" marR="6717" marT="6717" marB="32242" anchor="b"/>
                </a:tc>
                <a:tc>
                  <a:txBody>
                    <a:bodyPr/>
                    <a:lstStyle/>
                    <a:p>
                      <a:pPr fontAlgn="b"/>
                      <a:r>
                        <a:rPr lang="en-US" sz="1100">
                          <a:effectLst/>
                        </a:rPr>
                        <a:t>Test Cases</a:t>
                      </a:r>
                      <a:endParaRPr lang="en-US" sz="1100">
                        <a:effectLst/>
                        <a:latin typeface="Calibri" panose="020F0502020204030204" pitchFamily="34" charset="0"/>
                      </a:endParaRPr>
                    </a:p>
                  </a:txBody>
                  <a:tcPr marL="6717" marR="6717" marT="6717" marB="32242" anchor="b"/>
                </a:tc>
                <a:tc>
                  <a:txBody>
                    <a:bodyPr/>
                    <a:lstStyle/>
                    <a:p>
                      <a:pPr fontAlgn="b"/>
                      <a:r>
                        <a:rPr lang="en-US" sz="1100">
                          <a:effectLst/>
                        </a:rPr>
                        <a:t>Test Data</a:t>
                      </a:r>
                      <a:endParaRPr lang="en-US" sz="1100">
                        <a:effectLst/>
                        <a:latin typeface="Calibri" panose="020F0502020204030204" pitchFamily="34" charset="0"/>
                      </a:endParaRPr>
                    </a:p>
                  </a:txBody>
                  <a:tcPr marL="6717" marR="6717" marT="6717" marB="32242" anchor="b"/>
                </a:tc>
                <a:tc>
                  <a:txBody>
                    <a:bodyPr/>
                    <a:lstStyle/>
                    <a:p>
                      <a:pPr fontAlgn="b"/>
                      <a:r>
                        <a:rPr lang="en-US" sz="1100">
                          <a:effectLst/>
                        </a:rPr>
                        <a:t>Expected Results </a:t>
                      </a:r>
                      <a:endParaRPr lang="en-US" sz="1100">
                        <a:effectLst/>
                        <a:latin typeface="Calibri" panose="020F0502020204030204" pitchFamily="34" charset="0"/>
                      </a:endParaRPr>
                    </a:p>
                  </a:txBody>
                  <a:tcPr marL="6717" marR="6717" marT="6717" marB="32242" anchor="b"/>
                </a:tc>
                <a:tc>
                  <a:txBody>
                    <a:bodyPr/>
                    <a:lstStyle/>
                    <a:p>
                      <a:pPr fontAlgn="b"/>
                      <a:r>
                        <a:rPr lang="en-US" sz="1100">
                          <a:effectLst/>
                        </a:rPr>
                        <a:t>Actual Results</a:t>
                      </a:r>
                      <a:endParaRPr lang="en-US" sz="1100">
                        <a:effectLst/>
                        <a:latin typeface="Calibri" panose="020F0502020204030204" pitchFamily="34" charset="0"/>
                      </a:endParaRPr>
                    </a:p>
                  </a:txBody>
                  <a:tcPr marL="6717" marR="6717" marT="6717" marB="32242" anchor="b"/>
                </a:tc>
                <a:tc>
                  <a:txBody>
                    <a:bodyPr/>
                    <a:lstStyle/>
                    <a:p>
                      <a:pPr fontAlgn="b"/>
                      <a:r>
                        <a:rPr lang="en-US" sz="1100">
                          <a:effectLst/>
                        </a:rPr>
                        <a:t>Pass/Fail</a:t>
                      </a:r>
                      <a:endParaRPr lang="en-US" sz="1100">
                        <a:effectLst/>
                        <a:latin typeface="Calibri" panose="020F0502020204030204" pitchFamily="34" charset="0"/>
                      </a:endParaRPr>
                    </a:p>
                  </a:txBody>
                  <a:tcPr marL="6717" marR="6717" marT="6717" marB="32242" anchor="b"/>
                </a:tc>
                <a:extLst>
                  <a:ext uri="{0D108BD9-81ED-4DB2-BD59-A6C34878D82A}">
                    <a16:rowId xmlns:a16="http://schemas.microsoft.com/office/drawing/2014/main" val="3223462198"/>
                  </a:ext>
                </a:extLst>
              </a:tr>
              <a:tr h="426036">
                <a:tc>
                  <a:txBody>
                    <a:bodyPr/>
                    <a:lstStyle/>
                    <a:p>
                      <a:pPr fontAlgn="b"/>
                      <a:r>
                        <a:rPr lang="en-US" sz="1000">
                          <a:effectLst/>
                        </a:rPr>
                        <a:t>User Input Page</a:t>
                      </a:r>
                      <a:endParaRPr lang="en-US" sz="1000" b="1">
                        <a:solidFill>
                          <a:srgbClr val="44546A"/>
                        </a:solidFill>
                        <a:effectLst/>
                        <a:latin typeface="Calibri" panose="020F0502020204030204" pitchFamily="34" charset="0"/>
                      </a:endParaRPr>
                    </a:p>
                  </a:txBody>
                  <a:tcPr marL="6717" marR="6717" marT="6717" marB="32242" anchor="b"/>
                </a:tc>
                <a:tc>
                  <a:txBody>
                    <a:bodyPr/>
                    <a:lstStyle/>
                    <a:p>
                      <a:pPr algn="r" fontAlgn="b"/>
                      <a:r>
                        <a:rPr lang="en-US" sz="1000">
                          <a:effectLst/>
                        </a:rPr>
                        <a:t>1</a:t>
                      </a:r>
                      <a:endParaRPr lang="en-US" sz="1000" b="1">
                        <a:solidFill>
                          <a:srgbClr val="44546A"/>
                        </a:solidFill>
                        <a:effectLst/>
                        <a:latin typeface="Calibri" panose="020F0502020204030204" pitchFamily="34" charset="0"/>
                      </a:endParaRPr>
                    </a:p>
                  </a:txBody>
                  <a:tcPr marL="6717" marR="6717" marT="6717" marB="32242" anchor="b"/>
                </a:tc>
                <a:tc>
                  <a:txBody>
                    <a:bodyPr/>
                    <a:lstStyle/>
                    <a:p>
                      <a:pPr fontAlgn="b"/>
                      <a:r>
                        <a:rPr lang="en-US" sz="1000">
                          <a:effectLst/>
                        </a:rPr>
                        <a:t>Locate the Submit Photo Link</a:t>
                      </a:r>
                      <a:endParaRPr lang="en-US" sz="1000" b="1">
                        <a:solidFill>
                          <a:srgbClr val="44546A"/>
                        </a:solidFill>
                        <a:effectLst/>
                        <a:latin typeface="Calibri" panose="020F0502020204030204" pitchFamily="34" charset="0"/>
                      </a:endParaRPr>
                    </a:p>
                  </a:txBody>
                  <a:tcPr marL="6717" marR="6717" marT="6717" marB="32242" anchor="b"/>
                </a:tc>
                <a:tc>
                  <a:txBody>
                    <a:bodyPr/>
                    <a:lstStyle/>
                    <a:p>
                      <a:pPr fontAlgn="b"/>
                      <a:endParaRPr lang="en-US" sz="1000" b="1">
                        <a:solidFill>
                          <a:srgbClr val="44546A"/>
                        </a:solidFill>
                        <a:effectLst/>
                        <a:latin typeface="Calibri" panose="020F0502020204030204" pitchFamily="34" charset="0"/>
                      </a:endParaRPr>
                    </a:p>
                  </a:txBody>
                  <a:tcPr marL="6717" marR="6717" marT="6717" marB="32242" anchor="b"/>
                </a:tc>
                <a:tc>
                  <a:txBody>
                    <a:bodyPr/>
                    <a:lstStyle/>
                    <a:p>
                      <a:pPr fontAlgn="b"/>
                      <a:r>
                        <a:rPr lang="en-US" sz="1000">
                          <a:effectLst/>
                        </a:rPr>
                        <a:t>User should be able to locate the link to submit photo</a:t>
                      </a:r>
                      <a:endParaRPr lang="en-US" sz="1000" b="1">
                        <a:solidFill>
                          <a:srgbClr val="44546A"/>
                        </a:solidFill>
                        <a:effectLst/>
                        <a:latin typeface="Calibri" panose="020F0502020204030204" pitchFamily="34" charset="0"/>
                      </a:endParaRPr>
                    </a:p>
                  </a:txBody>
                  <a:tcPr marL="6717" marR="6717" marT="6717" marB="32242" anchor="b"/>
                </a:tc>
                <a:tc>
                  <a:txBody>
                    <a:bodyPr/>
                    <a:lstStyle/>
                    <a:p>
                      <a:pPr fontAlgn="b"/>
                      <a:r>
                        <a:rPr lang="en-US" sz="1000">
                          <a:effectLst/>
                        </a:rPr>
                        <a:t>Next to the upload image button there is a button to submit the photo</a:t>
                      </a:r>
                      <a:endParaRPr lang="en-US" sz="1000" b="1">
                        <a:solidFill>
                          <a:srgbClr val="44546A"/>
                        </a:solidFill>
                        <a:effectLst/>
                        <a:latin typeface="Calibri" panose="020F0502020204030204" pitchFamily="34" charset="0"/>
                      </a:endParaRPr>
                    </a:p>
                  </a:txBody>
                  <a:tcPr marL="6717" marR="6717" marT="6717" marB="32242" anchor="b"/>
                </a:tc>
                <a:tc>
                  <a:txBody>
                    <a:bodyPr/>
                    <a:lstStyle/>
                    <a:p>
                      <a:pPr fontAlgn="b"/>
                      <a:r>
                        <a:rPr lang="en-US" sz="1000">
                          <a:effectLst/>
                        </a:rPr>
                        <a:t>P</a:t>
                      </a:r>
                      <a:endParaRPr lang="en-US" sz="1000" b="1">
                        <a:solidFill>
                          <a:srgbClr val="44546A"/>
                        </a:solidFill>
                        <a:effectLst/>
                        <a:latin typeface="Calibri" panose="020F0502020204030204" pitchFamily="34" charset="0"/>
                      </a:endParaRPr>
                    </a:p>
                  </a:txBody>
                  <a:tcPr marL="6717" marR="6717" marT="6717" marB="32242" anchor="b"/>
                </a:tc>
                <a:extLst>
                  <a:ext uri="{0D108BD9-81ED-4DB2-BD59-A6C34878D82A}">
                    <a16:rowId xmlns:a16="http://schemas.microsoft.com/office/drawing/2014/main" val="1258384879"/>
                  </a:ext>
                </a:extLst>
              </a:tr>
              <a:tr h="426036">
                <a:tc>
                  <a:txBody>
                    <a:bodyPr/>
                    <a:lstStyle/>
                    <a:p>
                      <a:pPr fontAlgn="b"/>
                      <a:endParaRPr lang="en-US" sz="1000">
                        <a:effectLst/>
                        <a:latin typeface="Calibri" panose="020F0502020204030204" pitchFamily="34" charset="0"/>
                      </a:endParaRPr>
                    </a:p>
                  </a:txBody>
                  <a:tcPr marL="6717" marR="6717" marT="6717" marB="32242" anchor="b"/>
                </a:tc>
                <a:tc>
                  <a:txBody>
                    <a:bodyPr/>
                    <a:lstStyle/>
                    <a:p>
                      <a:pPr algn="r" fontAlgn="b"/>
                      <a:r>
                        <a:rPr lang="en-US" sz="1000">
                          <a:effectLst/>
                        </a:rPr>
                        <a:t>2</a:t>
                      </a:r>
                      <a:endParaRPr lang="en-US" sz="1000" b="1">
                        <a:solidFill>
                          <a:srgbClr val="44546A"/>
                        </a:solidFill>
                        <a:effectLst/>
                        <a:latin typeface="Calibri" panose="020F0502020204030204" pitchFamily="34" charset="0"/>
                      </a:endParaRPr>
                    </a:p>
                  </a:txBody>
                  <a:tcPr marL="6717" marR="6717" marT="6717" marB="32242" anchor="b"/>
                </a:tc>
                <a:tc>
                  <a:txBody>
                    <a:bodyPr/>
                    <a:lstStyle/>
                    <a:p>
                      <a:pPr fontAlgn="b"/>
                      <a:r>
                        <a:rPr lang="en-US" sz="1000">
                          <a:effectLst/>
                        </a:rPr>
                        <a:t>Choose file shows up</a:t>
                      </a:r>
                      <a:endParaRPr lang="en-US" sz="1000" b="1">
                        <a:solidFill>
                          <a:srgbClr val="44546A"/>
                        </a:solidFill>
                        <a:effectLst/>
                        <a:latin typeface="Calibri" panose="020F0502020204030204" pitchFamily="34" charset="0"/>
                      </a:endParaRPr>
                    </a:p>
                  </a:txBody>
                  <a:tcPr marL="6717" marR="6717" marT="6717" marB="32242" anchor="b"/>
                </a:tc>
                <a:tc>
                  <a:txBody>
                    <a:bodyPr/>
                    <a:lstStyle/>
                    <a:p>
                      <a:pPr fontAlgn="b"/>
                      <a:endParaRPr lang="en-US" sz="1000" b="1">
                        <a:solidFill>
                          <a:srgbClr val="44546A"/>
                        </a:solidFill>
                        <a:effectLst/>
                        <a:latin typeface="Calibri" panose="020F0502020204030204" pitchFamily="34" charset="0"/>
                      </a:endParaRPr>
                    </a:p>
                  </a:txBody>
                  <a:tcPr marL="6717" marR="6717" marT="6717" marB="32242" anchor="b"/>
                </a:tc>
                <a:tc>
                  <a:txBody>
                    <a:bodyPr/>
                    <a:lstStyle/>
                    <a:p>
                      <a:pPr fontAlgn="b"/>
                      <a:r>
                        <a:rPr lang="en-US" sz="1000">
                          <a:effectLst/>
                        </a:rPr>
                        <a:t>User should see choose file option, to upload photo to website</a:t>
                      </a:r>
                      <a:endParaRPr lang="en-US" sz="1000" b="1">
                        <a:solidFill>
                          <a:srgbClr val="44546A"/>
                        </a:solidFill>
                        <a:effectLst/>
                        <a:latin typeface="Calibri" panose="020F0502020204030204" pitchFamily="34" charset="0"/>
                      </a:endParaRPr>
                    </a:p>
                  </a:txBody>
                  <a:tcPr marL="6717" marR="6717" marT="6717" marB="32242" anchor="b"/>
                </a:tc>
                <a:tc>
                  <a:txBody>
                    <a:bodyPr/>
                    <a:lstStyle/>
                    <a:p>
                      <a:pPr fontAlgn="b"/>
                      <a:r>
                        <a:rPr lang="en-US" sz="1000">
                          <a:effectLst/>
                        </a:rPr>
                        <a:t>Once you click the choose file button you will be redirected to upload a file from your computer</a:t>
                      </a:r>
                      <a:endParaRPr lang="en-US" sz="1000" b="1">
                        <a:solidFill>
                          <a:srgbClr val="44546A"/>
                        </a:solidFill>
                        <a:effectLst/>
                        <a:latin typeface="Calibri" panose="020F0502020204030204" pitchFamily="34" charset="0"/>
                      </a:endParaRPr>
                    </a:p>
                  </a:txBody>
                  <a:tcPr marL="6717" marR="6717" marT="6717" marB="32242" anchor="b"/>
                </a:tc>
                <a:tc>
                  <a:txBody>
                    <a:bodyPr/>
                    <a:lstStyle/>
                    <a:p>
                      <a:pPr fontAlgn="b"/>
                      <a:r>
                        <a:rPr lang="en-US" sz="1000">
                          <a:effectLst/>
                        </a:rPr>
                        <a:t>P</a:t>
                      </a:r>
                      <a:endParaRPr lang="en-US" sz="1000" b="1">
                        <a:solidFill>
                          <a:srgbClr val="44546A"/>
                        </a:solidFill>
                        <a:effectLst/>
                        <a:latin typeface="Calibri" panose="020F0502020204030204" pitchFamily="34" charset="0"/>
                      </a:endParaRPr>
                    </a:p>
                  </a:txBody>
                  <a:tcPr marL="6717" marR="6717" marT="6717" marB="32242" anchor="b"/>
                </a:tc>
                <a:extLst>
                  <a:ext uri="{0D108BD9-81ED-4DB2-BD59-A6C34878D82A}">
                    <a16:rowId xmlns:a16="http://schemas.microsoft.com/office/drawing/2014/main" val="401202260"/>
                  </a:ext>
                </a:extLst>
              </a:tr>
              <a:tr h="260355">
                <a:tc>
                  <a:txBody>
                    <a:bodyPr/>
                    <a:lstStyle/>
                    <a:p>
                      <a:pPr fontAlgn="b"/>
                      <a:endParaRPr lang="en-US" sz="1000">
                        <a:effectLst/>
                        <a:latin typeface="Calibri" panose="020F0502020204030204" pitchFamily="34" charset="0"/>
                      </a:endParaRPr>
                    </a:p>
                  </a:txBody>
                  <a:tcPr marL="6717" marR="6717" marT="6717" marB="32242" anchor="b"/>
                </a:tc>
                <a:tc>
                  <a:txBody>
                    <a:bodyPr/>
                    <a:lstStyle/>
                    <a:p>
                      <a:pPr algn="r" fontAlgn="b"/>
                      <a:r>
                        <a:rPr lang="en-US" sz="1000">
                          <a:effectLst/>
                        </a:rPr>
                        <a:t>3</a:t>
                      </a:r>
                      <a:endParaRPr lang="en-US" sz="1000" b="1">
                        <a:solidFill>
                          <a:srgbClr val="44546A"/>
                        </a:solidFill>
                        <a:effectLst/>
                        <a:latin typeface="Calibri" panose="020F0502020204030204" pitchFamily="34" charset="0"/>
                      </a:endParaRPr>
                    </a:p>
                  </a:txBody>
                  <a:tcPr marL="6717" marR="6717" marT="6717" marB="32242" anchor="b"/>
                </a:tc>
                <a:tc>
                  <a:txBody>
                    <a:bodyPr/>
                    <a:lstStyle/>
                    <a:p>
                      <a:pPr fontAlgn="b"/>
                      <a:r>
                        <a:rPr lang="en-US" sz="1000">
                          <a:effectLst/>
                        </a:rPr>
                        <a:t>Drag and Drop feature</a:t>
                      </a:r>
                      <a:endParaRPr lang="en-US" sz="1000" b="1">
                        <a:solidFill>
                          <a:srgbClr val="44546A"/>
                        </a:solidFill>
                        <a:effectLst/>
                        <a:latin typeface="Calibri" panose="020F0502020204030204" pitchFamily="34" charset="0"/>
                      </a:endParaRPr>
                    </a:p>
                  </a:txBody>
                  <a:tcPr marL="6717" marR="6717" marT="6717" marB="32242" anchor="b"/>
                </a:tc>
                <a:tc>
                  <a:txBody>
                    <a:bodyPr/>
                    <a:lstStyle/>
                    <a:p>
                      <a:pPr fontAlgn="b"/>
                      <a:endParaRPr lang="en-US" sz="1000" b="1">
                        <a:solidFill>
                          <a:srgbClr val="44546A"/>
                        </a:solidFill>
                        <a:effectLst/>
                        <a:latin typeface="Calibri" panose="020F0502020204030204" pitchFamily="34" charset="0"/>
                      </a:endParaRPr>
                    </a:p>
                  </a:txBody>
                  <a:tcPr marL="6717" marR="6717" marT="6717" marB="32242" anchor="b"/>
                </a:tc>
                <a:tc>
                  <a:txBody>
                    <a:bodyPr/>
                    <a:lstStyle/>
                    <a:p>
                      <a:pPr fontAlgn="b"/>
                      <a:r>
                        <a:rPr lang="en-US" sz="1000">
                          <a:effectLst/>
                        </a:rPr>
                        <a:t>User can drag and drop the photo in the box for uploading</a:t>
                      </a:r>
                      <a:endParaRPr lang="en-US" sz="1000" b="1">
                        <a:solidFill>
                          <a:srgbClr val="44546A"/>
                        </a:solidFill>
                        <a:effectLst/>
                        <a:latin typeface="Calibri" panose="020F0502020204030204" pitchFamily="34" charset="0"/>
                      </a:endParaRPr>
                    </a:p>
                  </a:txBody>
                  <a:tcPr marL="6717" marR="6717" marT="6717" marB="32242" anchor="b"/>
                </a:tc>
                <a:tc>
                  <a:txBody>
                    <a:bodyPr/>
                    <a:lstStyle/>
                    <a:p>
                      <a:pPr fontAlgn="b"/>
                      <a:r>
                        <a:rPr lang="en-US" sz="1000">
                          <a:effectLst/>
                        </a:rPr>
                        <a:t>This feature will be completed in the next semester </a:t>
                      </a:r>
                      <a:endParaRPr lang="en-US" sz="1000" b="1">
                        <a:solidFill>
                          <a:srgbClr val="44546A"/>
                        </a:solidFill>
                        <a:effectLst/>
                        <a:latin typeface="Calibri" panose="020F0502020204030204" pitchFamily="34" charset="0"/>
                      </a:endParaRPr>
                    </a:p>
                  </a:txBody>
                  <a:tcPr marL="6717" marR="6717" marT="6717" marB="32242" anchor="b"/>
                </a:tc>
                <a:tc>
                  <a:txBody>
                    <a:bodyPr/>
                    <a:lstStyle/>
                    <a:p>
                      <a:pPr fontAlgn="b"/>
                      <a:r>
                        <a:rPr lang="en-US" sz="1000">
                          <a:effectLst/>
                        </a:rPr>
                        <a:t>F</a:t>
                      </a:r>
                      <a:endParaRPr lang="en-US" sz="1000" b="1">
                        <a:solidFill>
                          <a:srgbClr val="44546A"/>
                        </a:solidFill>
                        <a:effectLst/>
                        <a:latin typeface="Calibri" panose="020F0502020204030204" pitchFamily="34" charset="0"/>
                      </a:endParaRPr>
                    </a:p>
                  </a:txBody>
                  <a:tcPr marL="6717" marR="6717" marT="6717" marB="32242" anchor="b"/>
                </a:tc>
                <a:extLst>
                  <a:ext uri="{0D108BD9-81ED-4DB2-BD59-A6C34878D82A}">
                    <a16:rowId xmlns:a16="http://schemas.microsoft.com/office/drawing/2014/main" val="4203455307"/>
                  </a:ext>
                </a:extLst>
              </a:tr>
              <a:tr h="615385">
                <a:tc>
                  <a:txBody>
                    <a:bodyPr/>
                    <a:lstStyle/>
                    <a:p>
                      <a:pPr fontAlgn="b"/>
                      <a:endParaRPr lang="en-US" sz="1000">
                        <a:effectLst/>
                        <a:latin typeface="Calibri" panose="020F0502020204030204" pitchFamily="34" charset="0"/>
                      </a:endParaRPr>
                    </a:p>
                  </a:txBody>
                  <a:tcPr marL="6717" marR="6717" marT="6717" marB="32242" anchor="b"/>
                </a:tc>
                <a:tc>
                  <a:txBody>
                    <a:bodyPr/>
                    <a:lstStyle/>
                    <a:p>
                      <a:pPr algn="r" fontAlgn="b"/>
                      <a:r>
                        <a:rPr lang="en-US" sz="1000">
                          <a:effectLst/>
                        </a:rPr>
                        <a:t>4</a:t>
                      </a:r>
                      <a:endParaRPr lang="en-US" sz="1000" b="1">
                        <a:solidFill>
                          <a:srgbClr val="44546A"/>
                        </a:solidFill>
                        <a:effectLst/>
                        <a:latin typeface="Calibri" panose="020F0502020204030204" pitchFamily="34" charset="0"/>
                      </a:endParaRPr>
                    </a:p>
                  </a:txBody>
                  <a:tcPr marL="6717" marR="6717" marT="6717" marB="32242" anchor="b"/>
                </a:tc>
                <a:tc>
                  <a:txBody>
                    <a:bodyPr/>
                    <a:lstStyle/>
                    <a:p>
                      <a:pPr fontAlgn="b"/>
                      <a:r>
                        <a:rPr lang="en-US" sz="1000">
                          <a:effectLst/>
                        </a:rPr>
                        <a:t>Ability to cancel uploading file</a:t>
                      </a:r>
                      <a:endParaRPr lang="en-US" sz="1000" b="1">
                        <a:solidFill>
                          <a:srgbClr val="44546A"/>
                        </a:solidFill>
                        <a:effectLst/>
                        <a:latin typeface="Calibri" panose="020F0502020204030204" pitchFamily="34" charset="0"/>
                      </a:endParaRPr>
                    </a:p>
                  </a:txBody>
                  <a:tcPr marL="6717" marR="6717" marT="6717" marB="32242" anchor="b"/>
                </a:tc>
                <a:tc>
                  <a:txBody>
                    <a:bodyPr/>
                    <a:lstStyle/>
                    <a:p>
                      <a:pPr fontAlgn="b"/>
                      <a:endParaRPr lang="en-US" sz="1000" b="1">
                        <a:solidFill>
                          <a:srgbClr val="44546A"/>
                        </a:solidFill>
                        <a:effectLst/>
                        <a:latin typeface="Calibri" panose="020F0502020204030204" pitchFamily="34" charset="0"/>
                      </a:endParaRPr>
                    </a:p>
                  </a:txBody>
                  <a:tcPr marL="6717" marR="6717" marT="6717" marB="32242" anchor="b"/>
                </a:tc>
                <a:tc>
                  <a:txBody>
                    <a:bodyPr/>
                    <a:lstStyle/>
                    <a:p>
                      <a:pPr fontAlgn="b"/>
                      <a:r>
                        <a:rPr lang="en-US" sz="1000">
                          <a:effectLst/>
                        </a:rPr>
                        <a:t>User should be able to cancel the file from being uploaded</a:t>
                      </a:r>
                      <a:endParaRPr lang="en-US" sz="1000" b="1">
                        <a:solidFill>
                          <a:srgbClr val="44546A"/>
                        </a:solidFill>
                        <a:effectLst/>
                        <a:latin typeface="Calibri" panose="020F0502020204030204" pitchFamily="34" charset="0"/>
                      </a:endParaRPr>
                    </a:p>
                  </a:txBody>
                  <a:tcPr marL="6717" marR="6717" marT="6717" marB="32242" anchor="b"/>
                </a:tc>
                <a:tc>
                  <a:txBody>
                    <a:bodyPr/>
                    <a:lstStyle/>
                    <a:p>
                      <a:pPr fontAlgn="b"/>
                      <a:r>
                        <a:rPr lang="en-US" sz="1000">
                          <a:effectLst/>
                        </a:rPr>
                        <a:t>When selecting the file to upload you are prompted with the option to cancel. If you click cancel the file won't upload to the page.</a:t>
                      </a:r>
                      <a:endParaRPr lang="en-US" sz="1000" b="1">
                        <a:solidFill>
                          <a:srgbClr val="44546A"/>
                        </a:solidFill>
                        <a:effectLst/>
                        <a:latin typeface="Calibri" panose="020F0502020204030204" pitchFamily="34" charset="0"/>
                      </a:endParaRPr>
                    </a:p>
                  </a:txBody>
                  <a:tcPr marL="6717" marR="6717" marT="6717" marB="32242" anchor="b"/>
                </a:tc>
                <a:tc>
                  <a:txBody>
                    <a:bodyPr/>
                    <a:lstStyle/>
                    <a:p>
                      <a:pPr fontAlgn="b"/>
                      <a:r>
                        <a:rPr lang="en-US" sz="1000">
                          <a:effectLst/>
                        </a:rPr>
                        <a:t>P</a:t>
                      </a:r>
                      <a:endParaRPr lang="en-US" sz="1000" b="1">
                        <a:solidFill>
                          <a:srgbClr val="44546A"/>
                        </a:solidFill>
                        <a:effectLst/>
                        <a:latin typeface="Calibri" panose="020F0502020204030204" pitchFamily="34" charset="0"/>
                      </a:endParaRPr>
                    </a:p>
                  </a:txBody>
                  <a:tcPr marL="6717" marR="6717" marT="6717" marB="32242" anchor="b"/>
                </a:tc>
                <a:extLst>
                  <a:ext uri="{0D108BD9-81ED-4DB2-BD59-A6C34878D82A}">
                    <a16:rowId xmlns:a16="http://schemas.microsoft.com/office/drawing/2014/main" val="1871666669"/>
                  </a:ext>
                </a:extLst>
              </a:tr>
              <a:tr h="426036">
                <a:tc>
                  <a:txBody>
                    <a:bodyPr/>
                    <a:lstStyle/>
                    <a:p>
                      <a:pPr fontAlgn="b"/>
                      <a:endParaRPr lang="en-US" sz="1000">
                        <a:effectLst/>
                        <a:latin typeface="Calibri" panose="020F0502020204030204" pitchFamily="34" charset="0"/>
                      </a:endParaRPr>
                    </a:p>
                  </a:txBody>
                  <a:tcPr marL="6717" marR="6717" marT="6717" marB="32242" anchor="b"/>
                </a:tc>
                <a:tc>
                  <a:txBody>
                    <a:bodyPr/>
                    <a:lstStyle/>
                    <a:p>
                      <a:pPr algn="r" fontAlgn="b"/>
                      <a:r>
                        <a:rPr lang="en-US" sz="1000">
                          <a:effectLst/>
                        </a:rPr>
                        <a:t>5</a:t>
                      </a:r>
                      <a:endParaRPr lang="en-US" sz="1000" b="1">
                        <a:solidFill>
                          <a:srgbClr val="44546A"/>
                        </a:solidFill>
                        <a:effectLst/>
                        <a:latin typeface="Calibri" panose="020F0502020204030204" pitchFamily="34" charset="0"/>
                      </a:endParaRPr>
                    </a:p>
                  </a:txBody>
                  <a:tcPr marL="6717" marR="6717" marT="6717" marB="32242" anchor="b"/>
                </a:tc>
                <a:tc>
                  <a:txBody>
                    <a:bodyPr/>
                    <a:lstStyle/>
                    <a:p>
                      <a:pPr fontAlgn="b"/>
                      <a:r>
                        <a:rPr lang="en-US" sz="1000">
                          <a:effectLst/>
                        </a:rPr>
                        <a:t>Verify file is uploaded</a:t>
                      </a:r>
                      <a:endParaRPr lang="en-US" sz="1000" b="1">
                        <a:solidFill>
                          <a:srgbClr val="44546A"/>
                        </a:solidFill>
                        <a:effectLst/>
                        <a:latin typeface="Calibri" panose="020F0502020204030204" pitchFamily="34" charset="0"/>
                      </a:endParaRPr>
                    </a:p>
                  </a:txBody>
                  <a:tcPr marL="6717" marR="6717" marT="6717" marB="32242" anchor="b"/>
                </a:tc>
                <a:tc>
                  <a:txBody>
                    <a:bodyPr/>
                    <a:lstStyle/>
                    <a:p>
                      <a:pPr fontAlgn="b"/>
                      <a:endParaRPr lang="en-US" sz="1000" b="1">
                        <a:solidFill>
                          <a:srgbClr val="44546A"/>
                        </a:solidFill>
                        <a:effectLst/>
                        <a:latin typeface="Calibri" panose="020F0502020204030204" pitchFamily="34" charset="0"/>
                      </a:endParaRPr>
                    </a:p>
                  </a:txBody>
                  <a:tcPr marL="6717" marR="6717" marT="6717" marB="32242" anchor="b"/>
                </a:tc>
                <a:tc>
                  <a:txBody>
                    <a:bodyPr/>
                    <a:lstStyle/>
                    <a:p>
                      <a:pPr fontAlgn="b"/>
                      <a:r>
                        <a:rPr lang="en-US" sz="1000">
                          <a:effectLst/>
                        </a:rPr>
                        <a:t>User should not be able to click on the submit button without submitting a file</a:t>
                      </a:r>
                      <a:endParaRPr lang="en-US" sz="1000" b="1">
                        <a:solidFill>
                          <a:srgbClr val="44546A"/>
                        </a:solidFill>
                        <a:effectLst/>
                        <a:latin typeface="Calibri" panose="020F0502020204030204" pitchFamily="34" charset="0"/>
                      </a:endParaRPr>
                    </a:p>
                  </a:txBody>
                  <a:tcPr marL="6717" marR="6717" marT="6717" marB="32242" anchor="b"/>
                </a:tc>
                <a:tc>
                  <a:txBody>
                    <a:bodyPr/>
                    <a:lstStyle/>
                    <a:p>
                      <a:pPr fontAlgn="b"/>
                      <a:r>
                        <a:rPr lang="en-US" sz="1000">
                          <a:effectLst/>
                        </a:rPr>
                        <a:t>If you try to select the submit button without uploading an image, you are prompted to please select a file</a:t>
                      </a:r>
                      <a:endParaRPr lang="en-US" sz="1000" b="1">
                        <a:solidFill>
                          <a:srgbClr val="44546A"/>
                        </a:solidFill>
                        <a:effectLst/>
                        <a:latin typeface="Calibri" panose="020F0502020204030204" pitchFamily="34" charset="0"/>
                      </a:endParaRPr>
                    </a:p>
                  </a:txBody>
                  <a:tcPr marL="6717" marR="6717" marT="6717" marB="32242" anchor="b"/>
                </a:tc>
                <a:tc>
                  <a:txBody>
                    <a:bodyPr/>
                    <a:lstStyle/>
                    <a:p>
                      <a:pPr fontAlgn="b"/>
                      <a:r>
                        <a:rPr lang="en-US" sz="1000">
                          <a:effectLst/>
                        </a:rPr>
                        <a:t>P</a:t>
                      </a:r>
                      <a:endParaRPr lang="en-US" sz="1000" b="1">
                        <a:solidFill>
                          <a:srgbClr val="44546A"/>
                        </a:solidFill>
                        <a:effectLst/>
                        <a:latin typeface="Calibri" panose="020F0502020204030204" pitchFamily="34" charset="0"/>
                      </a:endParaRPr>
                    </a:p>
                  </a:txBody>
                  <a:tcPr marL="6717" marR="6717" marT="6717" marB="32242" anchor="b"/>
                </a:tc>
                <a:extLst>
                  <a:ext uri="{0D108BD9-81ED-4DB2-BD59-A6C34878D82A}">
                    <a16:rowId xmlns:a16="http://schemas.microsoft.com/office/drawing/2014/main" val="643744136"/>
                  </a:ext>
                </a:extLst>
              </a:tr>
              <a:tr h="426036">
                <a:tc>
                  <a:txBody>
                    <a:bodyPr/>
                    <a:lstStyle/>
                    <a:p>
                      <a:pPr fontAlgn="b"/>
                      <a:endParaRPr lang="en-US" sz="1000">
                        <a:effectLst/>
                        <a:latin typeface="Calibri" panose="020F0502020204030204" pitchFamily="34" charset="0"/>
                      </a:endParaRPr>
                    </a:p>
                  </a:txBody>
                  <a:tcPr marL="6717" marR="6717" marT="6717" marB="32242" anchor="b"/>
                </a:tc>
                <a:tc>
                  <a:txBody>
                    <a:bodyPr/>
                    <a:lstStyle/>
                    <a:p>
                      <a:pPr algn="r" fontAlgn="b"/>
                      <a:r>
                        <a:rPr lang="en-US" sz="1000">
                          <a:effectLst/>
                        </a:rPr>
                        <a:t>6</a:t>
                      </a:r>
                      <a:endParaRPr lang="en-US" sz="1000" b="1">
                        <a:solidFill>
                          <a:srgbClr val="44546A"/>
                        </a:solidFill>
                        <a:effectLst/>
                        <a:latin typeface="Calibri" panose="020F0502020204030204" pitchFamily="34" charset="0"/>
                      </a:endParaRPr>
                    </a:p>
                  </a:txBody>
                  <a:tcPr marL="6717" marR="6717" marT="6717" marB="32242" anchor="b"/>
                </a:tc>
                <a:tc>
                  <a:txBody>
                    <a:bodyPr/>
                    <a:lstStyle/>
                    <a:p>
                      <a:pPr fontAlgn="b"/>
                      <a:r>
                        <a:rPr lang="en-US" sz="1000">
                          <a:effectLst/>
                        </a:rPr>
                        <a:t>Verify file is correct</a:t>
                      </a:r>
                      <a:endParaRPr lang="en-US" sz="1000" b="1">
                        <a:solidFill>
                          <a:srgbClr val="44546A"/>
                        </a:solidFill>
                        <a:effectLst/>
                        <a:latin typeface="Calibri" panose="020F0502020204030204" pitchFamily="34" charset="0"/>
                      </a:endParaRPr>
                    </a:p>
                  </a:txBody>
                  <a:tcPr marL="6717" marR="6717" marT="6717" marB="32242" anchor="b"/>
                </a:tc>
                <a:tc>
                  <a:txBody>
                    <a:bodyPr/>
                    <a:lstStyle/>
                    <a:p>
                      <a:pPr fontAlgn="b"/>
                      <a:endParaRPr lang="en-US" sz="1000" b="1">
                        <a:solidFill>
                          <a:srgbClr val="44546A"/>
                        </a:solidFill>
                        <a:effectLst/>
                        <a:latin typeface="Calibri" panose="020F0502020204030204" pitchFamily="34" charset="0"/>
                      </a:endParaRPr>
                    </a:p>
                  </a:txBody>
                  <a:tcPr marL="6717" marR="6717" marT="6717" marB="32242" anchor="b"/>
                </a:tc>
                <a:tc>
                  <a:txBody>
                    <a:bodyPr/>
                    <a:lstStyle/>
                    <a:p>
                      <a:pPr fontAlgn="b"/>
                      <a:r>
                        <a:rPr lang="en-US" sz="1000">
                          <a:effectLst/>
                        </a:rPr>
                        <a:t>User should be promoted to verify uploaded file is correct</a:t>
                      </a:r>
                      <a:endParaRPr lang="en-US" sz="1000" b="1">
                        <a:solidFill>
                          <a:srgbClr val="44546A"/>
                        </a:solidFill>
                        <a:effectLst/>
                        <a:latin typeface="Calibri" panose="020F0502020204030204" pitchFamily="34" charset="0"/>
                      </a:endParaRPr>
                    </a:p>
                  </a:txBody>
                  <a:tcPr marL="6717" marR="6717" marT="6717" marB="32242" anchor="b"/>
                </a:tc>
                <a:tc>
                  <a:txBody>
                    <a:bodyPr/>
                    <a:lstStyle/>
                    <a:p>
                      <a:pPr fontAlgn="b"/>
                      <a:r>
                        <a:rPr lang="en-US" sz="1000">
                          <a:effectLst/>
                        </a:rPr>
                        <a:t>When uploading the file, the user can see what image they are uploading and cancel the process if it is not the right image.</a:t>
                      </a:r>
                      <a:endParaRPr lang="en-US" sz="1000" b="1">
                        <a:solidFill>
                          <a:srgbClr val="44546A"/>
                        </a:solidFill>
                        <a:effectLst/>
                        <a:latin typeface="Calibri" panose="020F0502020204030204" pitchFamily="34" charset="0"/>
                      </a:endParaRPr>
                    </a:p>
                  </a:txBody>
                  <a:tcPr marL="6717" marR="6717" marT="6717" marB="32242" anchor="b"/>
                </a:tc>
                <a:tc>
                  <a:txBody>
                    <a:bodyPr/>
                    <a:lstStyle/>
                    <a:p>
                      <a:pPr fontAlgn="b"/>
                      <a:r>
                        <a:rPr lang="en-US" sz="1000">
                          <a:effectLst/>
                        </a:rPr>
                        <a:t>P</a:t>
                      </a:r>
                      <a:endParaRPr lang="en-US" sz="1000" b="1">
                        <a:solidFill>
                          <a:srgbClr val="44546A"/>
                        </a:solidFill>
                        <a:effectLst/>
                        <a:latin typeface="Calibri" panose="020F0502020204030204" pitchFamily="34" charset="0"/>
                      </a:endParaRPr>
                    </a:p>
                  </a:txBody>
                  <a:tcPr marL="6717" marR="6717" marT="6717" marB="32242" anchor="b"/>
                </a:tc>
                <a:extLst>
                  <a:ext uri="{0D108BD9-81ED-4DB2-BD59-A6C34878D82A}">
                    <a16:rowId xmlns:a16="http://schemas.microsoft.com/office/drawing/2014/main" val="2599794861"/>
                  </a:ext>
                </a:extLst>
              </a:tr>
              <a:tr h="426036">
                <a:tc>
                  <a:txBody>
                    <a:bodyPr/>
                    <a:lstStyle/>
                    <a:p>
                      <a:pPr fontAlgn="b"/>
                      <a:endParaRPr lang="en-US" sz="1000">
                        <a:effectLst/>
                        <a:latin typeface="Calibri" panose="020F0502020204030204" pitchFamily="34" charset="0"/>
                      </a:endParaRPr>
                    </a:p>
                  </a:txBody>
                  <a:tcPr marL="6717" marR="6717" marT="6717" marB="32242" anchor="b"/>
                </a:tc>
                <a:tc>
                  <a:txBody>
                    <a:bodyPr/>
                    <a:lstStyle/>
                    <a:p>
                      <a:pPr algn="r" fontAlgn="b"/>
                      <a:r>
                        <a:rPr lang="en-US" sz="1000">
                          <a:effectLst/>
                        </a:rPr>
                        <a:t>7</a:t>
                      </a:r>
                      <a:endParaRPr lang="en-US" sz="1000" b="1">
                        <a:solidFill>
                          <a:srgbClr val="44546A"/>
                        </a:solidFill>
                        <a:effectLst/>
                        <a:latin typeface="Calibri" panose="020F0502020204030204" pitchFamily="34" charset="0"/>
                      </a:endParaRPr>
                    </a:p>
                  </a:txBody>
                  <a:tcPr marL="6717" marR="6717" marT="6717" marB="32242" anchor="b"/>
                </a:tc>
                <a:tc>
                  <a:txBody>
                    <a:bodyPr/>
                    <a:lstStyle/>
                    <a:p>
                      <a:pPr fontAlgn="b"/>
                      <a:r>
                        <a:rPr lang="en-US" sz="1000">
                          <a:effectLst/>
                        </a:rPr>
                        <a:t>Submit to website for analysis</a:t>
                      </a:r>
                      <a:endParaRPr lang="en-US" sz="1000" b="1">
                        <a:solidFill>
                          <a:srgbClr val="44546A"/>
                        </a:solidFill>
                        <a:effectLst/>
                        <a:latin typeface="Calibri" panose="020F0502020204030204" pitchFamily="34" charset="0"/>
                      </a:endParaRPr>
                    </a:p>
                  </a:txBody>
                  <a:tcPr marL="6717" marR="6717" marT="6717" marB="32242" anchor="b"/>
                </a:tc>
                <a:tc>
                  <a:txBody>
                    <a:bodyPr/>
                    <a:lstStyle/>
                    <a:p>
                      <a:pPr fontAlgn="b"/>
                      <a:endParaRPr lang="en-US" sz="1000" b="1">
                        <a:solidFill>
                          <a:srgbClr val="44546A"/>
                        </a:solidFill>
                        <a:effectLst/>
                        <a:latin typeface="Calibri" panose="020F0502020204030204" pitchFamily="34" charset="0"/>
                      </a:endParaRPr>
                    </a:p>
                  </a:txBody>
                  <a:tcPr marL="6717" marR="6717" marT="6717" marB="32242" anchor="b"/>
                </a:tc>
                <a:tc>
                  <a:txBody>
                    <a:bodyPr/>
                    <a:lstStyle/>
                    <a:p>
                      <a:pPr fontAlgn="b"/>
                      <a:r>
                        <a:rPr lang="en-US" sz="1000">
                          <a:effectLst/>
                        </a:rPr>
                        <a:t>User should be able to click submit to send correct photo to be analyzed </a:t>
                      </a:r>
                      <a:endParaRPr lang="en-US" sz="1000" b="1">
                        <a:solidFill>
                          <a:srgbClr val="44546A"/>
                        </a:solidFill>
                        <a:effectLst/>
                        <a:latin typeface="Calibri" panose="020F0502020204030204" pitchFamily="34" charset="0"/>
                      </a:endParaRPr>
                    </a:p>
                  </a:txBody>
                  <a:tcPr marL="6717" marR="6717" marT="6717" marB="32242" anchor="b"/>
                </a:tc>
                <a:tc>
                  <a:txBody>
                    <a:bodyPr/>
                    <a:lstStyle/>
                    <a:p>
                      <a:pPr fontAlgn="b"/>
                      <a:r>
                        <a:rPr lang="en-US" sz="1000">
                          <a:effectLst/>
                        </a:rPr>
                        <a:t>Once uploading the image click the submit button and the algorithm begins analyzing the photo for results</a:t>
                      </a:r>
                      <a:endParaRPr lang="en-US" sz="1000" b="1">
                        <a:solidFill>
                          <a:srgbClr val="44546A"/>
                        </a:solidFill>
                        <a:effectLst/>
                        <a:latin typeface="Calibri" panose="020F0502020204030204" pitchFamily="34" charset="0"/>
                      </a:endParaRPr>
                    </a:p>
                  </a:txBody>
                  <a:tcPr marL="6717" marR="6717" marT="6717" marB="32242" anchor="b"/>
                </a:tc>
                <a:tc>
                  <a:txBody>
                    <a:bodyPr/>
                    <a:lstStyle/>
                    <a:p>
                      <a:pPr fontAlgn="b"/>
                      <a:r>
                        <a:rPr lang="en-US" sz="1000">
                          <a:effectLst/>
                        </a:rPr>
                        <a:t>P</a:t>
                      </a:r>
                      <a:endParaRPr lang="en-US" sz="1000" b="1">
                        <a:solidFill>
                          <a:srgbClr val="44546A"/>
                        </a:solidFill>
                        <a:effectLst/>
                        <a:latin typeface="Calibri" panose="020F0502020204030204" pitchFamily="34" charset="0"/>
                      </a:endParaRPr>
                    </a:p>
                  </a:txBody>
                  <a:tcPr marL="6717" marR="6717" marT="6717" marB="32242" anchor="b"/>
                </a:tc>
                <a:extLst>
                  <a:ext uri="{0D108BD9-81ED-4DB2-BD59-A6C34878D82A}">
                    <a16:rowId xmlns:a16="http://schemas.microsoft.com/office/drawing/2014/main" val="4236613886"/>
                  </a:ext>
                </a:extLst>
              </a:tr>
              <a:tr h="615385">
                <a:tc>
                  <a:txBody>
                    <a:bodyPr/>
                    <a:lstStyle/>
                    <a:p>
                      <a:pPr fontAlgn="b"/>
                      <a:endParaRPr lang="en-US" sz="1000">
                        <a:effectLst/>
                        <a:latin typeface="Calibri" panose="020F0502020204030204" pitchFamily="34" charset="0"/>
                      </a:endParaRPr>
                    </a:p>
                  </a:txBody>
                  <a:tcPr marL="6717" marR="6717" marT="6717" marB="32242" anchor="b"/>
                </a:tc>
                <a:tc>
                  <a:txBody>
                    <a:bodyPr/>
                    <a:lstStyle/>
                    <a:p>
                      <a:pPr algn="r" fontAlgn="b"/>
                      <a:r>
                        <a:rPr lang="en-US" sz="1000">
                          <a:effectLst/>
                        </a:rPr>
                        <a:t>8</a:t>
                      </a:r>
                      <a:endParaRPr lang="en-US" sz="1000" b="1">
                        <a:solidFill>
                          <a:srgbClr val="44546A"/>
                        </a:solidFill>
                        <a:effectLst/>
                        <a:latin typeface="Calibri" panose="020F0502020204030204" pitchFamily="34" charset="0"/>
                      </a:endParaRPr>
                    </a:p>
                  </a:txBody>
                  <a:tcPr marL="6717" marR="6717" marT="6717" marB="32242" anchor="b"/>
                </a:tc>
                <a:tc>
                  <a:txBody>
                    <a:bodyPr/>
                    <a:lstStyle/>
                    <a:p>
                      <a:pPr fontAlgn="b"/>
                      <a:r>
                        <a:rPr lang="en-US" sz="1000">
                          <a:effectLst/>
                        </a:rPr>
                        <a:t>Locate the Nearest ER Link</a:t>
                      </a:r>
                      <a:endParaRPr lang="en-US" sz="1000" b="1">
                        <a:solidFill>
                          <a:srgbClr val="44546A"/>
                        </a:solidFill>
                        <a:effectLst/>
                        <a:latin typeface="Calibri" panose="020F0502020204030204" pitchFamily="34" charset="0"/>
                      </a:endParaRPr>
                    </a:p>
                  </a:txBody>
                  <a:tcPr marL="6717" marR="6717" marT="6717" marB="32242" anchor="b"/>
                </a:tc>
                <a:tc>
                  <a:txBody>
                    <a:bodyPr/>
                    <a:lstStyle/>
                    <a:p>
                      <a:pPr fontAlgn="b"/>
                      <a:endParaRPr lang="en-US" sz="1000" b="1">
                        <a:solidFill>
                          <a:srgbClr val="44546A"/>
                        </a:solidFill>
                        <a:effectLst/>
                        <a:latin typeface="Calibri" panose="020F0502020204030204" pitchFamily="34" charset="0"/>
                      </a:endParaRPr>
                    </a:p>
                  </a:txBody>
                  <a:tcPr marL="6717" marR="6717" marT="6717" marB="32242" anchor="b"/>
                </a:tc>
                <a:tc>
                  <a:txBody>
                    <a:bodyPr/>
                    <a:lstStyle/>
                    <a:p>
                      <a:pPr fontAlgn="b"/>
                      <a:r>
                        <a:rPr lang="en-US" sz="1000">
                          <a:effectLst/>
                        </a:rPr>
                        <a:t>User should be able to locate and click the Nearest ER link to access an interactive map</a:t>
                      </a:r>
                      <a:endParaRPr lang="en-US" sz="1000" b="1">
                        <a:solidFill>
                          <a:srgbClr val="44546A"/>
                        </a:solidFill>
                        <a:effectLst/>
                        <a:latin typeface="Calibri" panose="020F0502020204030204" pitchFamily="34" charset="0"/>
                      </a:endParaRPr>
                    </a:p>
                  </a:txBody>
                  <a:tcPr marL="6717" marR="6717" marT="6717" marB="32242" anchor="b"/>
                </a:tc>
                <a:tc>
                  <a:txBody>
                    <a:bodyPr/>
                    <a:lstStyle/>
                    <a:p>
                      <a:pPr fontAlgn="b"/>
                      <a:r>
                        <a:rPr lang="en-US" sz="1000">
                          <a:effectLst/>
                        </a:rPr>
                        <a:t>Under the logo, there is the Nearest ER link. Clicking this button, you can access google maps to show hospitals nearby.</a:t>
                      </a:r>
                      <a:endParaRPr lang="en-US" sz="1000" b="1">
                        <a:solidFill>
                          <a:srgbClr val="44546A"/>
                        </a:solidFill>
                        <a:effectLst/>
                        <a:latin typeface="Calibri" panose="020F0502020204030204" pitchFamily="34" charset="0"/>
                      </a:endParaRPr>
                    </a:p>
                  </a:txBody>
                  <a:tcPr marL="6717" marR="6717" marT="6717" marB="32242" anchor="b"/>
                </a:tc>
                <a:tc>
                  <a:txBody>
                    <a:bodyPr/>
                    <a:lstStyle/>
                    <a:p>
                      <a:pPr fontAlgn="b"/>
                      <a:r>
                        <a:rPr lang="en-US" sz="1000">
                          <a:effectLst/>
                        </a:rPr>
                        <a:t>P</a:t>
                      </a:r>
                      <a:endParaRPr lang="en-US" sz="1000" b="1">
                        <a:solidFill>
                          <a:srgbClr val="44546A"/>
                        </a:solidFill>
                        <a:effectLst/>
                        <a:latin typeface="Calibri" panose="020F0502020204030204" pitchFamily="34" charset="0"/>
                      </a:endParaRPr>
                    </a:p>
                  </a:txBody>
                  <a:tcPr marL="6717" marR="6717" marT="6717" marB="32242" anchor="b"/>
                </a:tc>
                <a:extLst>
                  <a:ext uri="{0D108BD9-81ED-4DB2-BD59-A6C34878D82A}">
                    <a16:rowId xmlns:a16="http://schemas.microsoft.com/office/drawing/2014/main" val="2250876953"/>
                  </a:ext>
                </a:extLst>
              </a:tr>
              <a:tr h="426036">
                <a:tc>
                  <a:txBody>
                    <a:bodyPr/>
                    <a:lstStyle/>
                    <a:p>
                      <a:pPr fontAlgn="b"/>
                      <a:endParaRPr lang="en-US" sz="1000">
                        <a:effectLst/>
                        <a:latin typeface="Calibri" panose="020F0502020204030204" pitchFamily="34" charset="0"/>
                      </a:endParaRPr>
                    </a:p>
                  </a:txBody>
                  <a:tcPr marL="6717" marR="6717" marT="6717" marB="32242" anchor="b"/>
                </a:tc>
                <a:tc>
                  <a:txBody>
                    <a:bodyPr/>
                    <a:lstStyle/>
                    <a:p>
                      <a:pPr algn="r" fontAlgn="b"/>
                      <a:r>
                        <a:rPr lang="en-US" sz="1000">
                          <a:effectLst/>
                        </a:rPr>
                        <a:t>9</a:t>
                      </a:r>
                      <a:endParaRPr lang="en-US" sz="1000" b="1">
                        <a:solidFill>
                          <a:srgbClr val="44546A"/>
                        </a:solidFill>
                        <a:effectLst/>
                        <a:latin typeface="Calibri" panose="020F0502020204030204" pitchFamily="34" charset="0"/>
                      </a:endParaRPr>
                    </a:p>
                  </a:txBody>
                  <a:tcPr marL="6717" marR="6717" marT="6717" marB="32242" anchor="b"/>
                </a:tc>
                <a:tc>
                  <a:txBody>
                    <a:bodyPr/>
                    <a:lstStyle/>
                    <a:p>
                      <a:pPr fontAlgn="b"/>
                      <a:r>
                        <a:rPr lang="en-US" sz="1000">
                          <a:effectLst/>
                        </a:rPr>
                        <a:t>Return to Homepage Link</a:t>
                      </a:r>
                      <a:endParaRPr lang="en-US" sz="1000" b="1">
                        <a:solidFill>
                          <a:srgbClr val="44546A"/>
                        </a:solidFill>
                        <a:effectLst/>
                        <a:latin typeface="Calibri" panose="020F0502020204030204" pitchFamily="34" charset="0"/>
                      </a:endParaRPr>
                    </a:p>
                  </a:txBody>
                  <a:tcPr marL="6717" marR="6717" marT="6717" marB="32242" anchor="b"/>
                </a:tc>
                <a:tc>
                  <a:txBody>
                    <a:bodyPr/>
                    <a:lstStyle/>
                    <a:p>
                      <a:pPr fontAlgn="b"/>
                      <a:endParaRPr lang="en-US" sz="1000" b="1">
                        <a:solidFill>
                          <a:srgbClr val="44546A"/>
                        </a:solidFill>
                        <a:effectLst/>
                        <a:latin typeface="Calibri" panose="020F0502020204030204" pitchFamily="34" charset="0"/>
                      </a:endParaRPr>
                    </a:p>
                  </a:txBody>
                  <a:tcPr marL="6717" marR="6717" marT="6717" marB="32242" anchor="b"/>
                </a:tc>
                <a:tc>
                  <a:txBody>
                    <a:bodyPr/>
                    <a:lstStyle/>
                    <a:p>
                      <a:pPr fontAlgn="b"/>
                      <a:r>
                        <a:rPr lang="en-US" sz="1000">
                          <a:effectLst/>
                        </a:rPr>
                        <a:t>User should be able to return to the homepage when clicking the Home button</a:t>
                      </a:r>
                      <a:endParaRPr lang="en-US" sz="1000" b="1">
                        <a:solidFill>
                          <a:srgbClr val="44546A"/>
                        </a:solidFill>
                        <a:effectLst/>
                        <a:latin typeface="Calibri" panose="020F0502020204030204" pitchFamily="34" charset="0"/>
                      </a:endParaRPr>
                    </a:p>
                  </a:txBody>
                  <a:tcPr marL="6717" marR="6717" marT="6717" marB="32242" anchor="b"/>
                </a:tc>
                <a:tc>
                  <a:txBody>
                    <a:bodyPr/>
                    <a:lstStyle/>
                    <a:p>
                      <a:pPr fontAlgn="b"/>
                      <a:r>
                        <a:rPr lang="en-US" sz="1000">
                          <a:effectLst/>
                        </a:rPr>
                        <a:t>At the bottom of the page when clicking the home button, you are redirected to the homepage of Symcheck</a:t>
                      </a:r>
                      <a:endParaRPr lang="en-US" sz="1000" b="1" err="1">
                        <a:solidFill>
                          <a:srgbClr val="44546A"/>
                        </a:solidFill>
                        <a:effectLst/>
                        <a:latin typeface="Calibri" panose="020F0502020204030204" pitchFamily="34" charset="0"/>
                      </a:endParaRPr>
                    </a:p>
                  </a:txBody>
                  <a:tcPr marL="6717" marR="6717" marT="6717" marB="32242" anchor="b"/>
                </a:tc>
                <a:tc>
                  <a:txBody>
                    <a:bodyPr/>
                    <a:lstStyle/>
                    <a:p>
                      <a:pPr fontAlgn="b"/>
                      <a:r>
                        <a:rPr lang="en-US" sz="1000">
                          <a:effectLst/>
                        </a:rPr>
                        <a:t>P</a:t>
                      </a:r>
                      <a:endParaRPr lang="en-US" sz="1000" b="1">
                        <a:solidFill>
                          <a:srgbClr val="44546A"/>
                        </a:solidFill>
                        <a:effectLst/>
                        <a:latin typeface="Calibri" panose="020F0502020204030204" pitchFamily="34" charset="0"/>
                      </a:endParaRPr>
                    </a:p>
                  </a:txBody>
                  <a:tcPr marL="6717" marR="6717" marT="6717" marB="32242" anchor="b"/>
                </a:tc>
                <a:extLst>
                  <a:ext uri="{0D108BD9-81ED-4DB2-BD59-A6C34878D82A}">
                    <a16:rowId xmlns:a16="http://schemas.microsoft.com/office/drawing/2014/main" val="2358612129"/>
                  </a:ext>
                </a:extLst>
              </a:tr>
            </a:tbl>
          </a:graphicData>
        </a:graphic>
      </p:graphicFrame>
    </p:spTree>
    <p:extLst>
      <p:ext uri="{BB962C8B-B14F-4D97-AF65-F5344CB8AC3E}">
        <p14:creationId xmlns:p14="http://schemas.microsoft.com/office/powerpoint/2010/main" val="14900778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0D43D-C167-4090-BE58-2ADB82C4B797}"/>
              </a:ext>
            </a:extLst>
          </p:cNvPr>
          <p:cNvSpPr>
            <a:spLocks noGrp="1"/>
          </p:cNvSpPr>
          <p:nvPr>
            <p:ph type="title"/>
          </p:nvPr>
        </p:nvSpPr>
        <p:spPr/>
        <p:txBody>
          <a:bodyPr/>
          <a:lstStyle/>
          <a:p>
            <a:r>
              <a:rPr lang="en-US"/>
              <a:t>Test Case – Image functionality</a:t>
            </a:r>
          </a:p>
        </p:txBody>
      </p:sp>
      <p:graphicFrame>
        <p:nvGraphicFramePr>
          <p:cNvPr id="9" name="Content Placeholder 8">
            <a:extLst>
              <a:ext uri="{FF2B5EF4-FFF2-40B4-BE49-F238E27FC236}">
                <a16:creationId xmlns:a16="http://schemas.microsoft.com/office/drawing/2014/main" id="{92B2664C-52F5-464B-B9EA-54200D84E3FE}"/>
              </a:ext>
            </a:extLst>
          </p:cNvPr>
          <p:cNvGraphicFramePr>
            <a:graphicFrameLocks noGrp="1"/>
          </p:cNvGraphicFramePr>
          <p:nvPr>
            <p:ph idx="1"/>
            <p:extLst>
              <p:ext uri="{D42A27DB-BD31-4B8C-83A1-F6EECF244321}">
                <p14:modId xmlns:p14="http://schemas.microsoft.com/office/powerpoint/2010/main" val="694730456"/>
              </p:ext>
            </p:extLst>
          </p:nvPr>
        </p:nvGraphicFramePr>
        <p:xfrm>
          <a:off x="581025" y="2181225"/>
          <a:ext cx="11029946" cy="2800350"/>
        </p:xfrm>
        <a:graphic>
          <a:graphicData uri="http://schemas.openxmlformats.org/drawingml/2006/table">
            <a:tbl>
              <a:tblPr firstRow="1" bandRow="1">
                <a:tableStyleId>{5C22544A-7EE6-4342-B048-85BDC9FD1C3A}</a:tableStyleId>
              </a:tblPr>
              <a:tblGrid>
                <a:gridCol w="994764">
                  <a:extLst>
                    <a:ext uri="{9D8B030D-6E8A-4147-A177-3AD203B41FA5}">
                      <a16:colId xmlns:a16="http://schemas.microsoft.com/office/drawing/2014/main" val="225000211"/>
                    </a:ext>
                  </a:extLst>
                </a:gridCol>
                <a:gridCol w="525235">
                  <a:extLst>
                    <a:ext uri="{9D8B030D-6E8A-4147-A177-3AD203B41FA5}">
                      <a16:colId xmlns:a16="http://schemas.microsoft.com/office/drawing/2014/main" val="1804413999"/>
                    </a:ext>
                  </a:extLst>
                </a:gridCol>
                <a:gridCol w="1901989">
                  <a:extLst>
                    <a:ext uri="{9D8B030D-6E8A-4147-A177-3AD203B41FA5}">
                      <a16:colId xmlns:a16="http://schemas.microsoft.com/office/drawing/2014/main" val="2283662995"/>
                    </a:ext>
                  </a:extLst>
                </a:gridCol>
                <a:gridCol w="628691">
                  <a:extLst>
                    <a:ext uri="{9D8B030D-6E8A-4147-A177-3AD203B41FA5}">
                      <a16:colId xmlns:a16="http://schemas.microsoft.com/office/drawing/2014/main" val="2912841442"/>
                    </a:ext>
                  </a:extLst>
                </a:gridCol>
                <a:gridCol w="3477697">
                  <a:extLst>
                    <a:ext uri="{9D8B030D-6E8A-4147-A177-3AD203B41FA5}">
                      <a16:colId xmlns:a16="http://schemas.microsoft.com/office/drawing/2014/main" val="3662202138"/>
                    </a:ext>
                  </a:extLst>
                </a:gridCol>
                <a:gridCol w="2976335">
                  <a:extLst>
                    <a:ext uri="{9D8B030D-6E8A-4147-A177-3AD203B41FA5}">
                      <a16:colId xmlns:a16="http://schemas.microsoft.com/office/drawing/2014/main" val="2352434999"/>
                    </a:ext>
                  </a:extLst>
                </a:gridCol>
                <a:gridCol w="525235">
                  <a:extLst>
                    <a:ext uri="{9D8B030D-6E8A-4147-A177-3AD203B41FA5}">
                      <a16:colId xmlns:a16="http://schemas.microsoft.com/office/drawing/2014/main" val="4038301751"/>
                    </a:ext>
                  </a:extLst>
                </a:gridCol>
              </a:tblGrid>
              <a:tr h="476250">
                <a:tc>
                  <a:txBody>
                    <a:bodyPr/>
                    <a:lstStyle/>
                    <a:p>
                      <a:pPr lvl="0">
                        <a:buNone/>
                      </a:pPr>
                      <a:r>
                        <a:rPr lang="en-US" sz="1400" b="0" i="0" u="none" strike="noStrike" noProof="0">
                          <a:effectLst/>
                        </a:rPr>
                        <a:t>Test Case For </a:t>
                      </a:r>
                    </a:p>
                  </a:txBody>
                  <a:tcPr marL="9525" marR="9525" marT="9525" anchor="b"/>
                </a:tc>
                <a:tc>
                  <a:txBody>
                    <a:bodyPr/>
                    <a:lstStyle/>
                    <a:p>
                      <a:pPr lvl="0" algn="r">
                        <a:buNone/>
                      </a:pPr>
                      <a:r>
                        <a:rPr lang="en-US" sz="1400">
                          <a:effectLst/>
                        </a:rPr>
                        <a:t>ID</a:t>
                      </a:r>
                      <a:endParaRPr lang="en-US"/>
                    </a:p>
                  </a:txBody>
                  <a:tcPr marL="9525" marR="9525" marT="9525" anchor="b"/>
                </a:tc>
                <a:tc>
                  <a:txBody>
                    <a:bodyPr/>
                    <a:lstStyle/>
                    <a:p>
                      <a:pPr lvl="0">
                        <a:buNone/>
                      </a:pPr>
                      <a:r>
                        <a:rPr lang="en-US" sz="1400" b="0" i="0" u="none" strike="noStrike" noProof="0">
                          <a:effectLst/>
                          <a:latin typeface="Gill Sans MT"/>
                        </a:rPr>
                        <a:t>Test Cases </a:t>
                      </a:r>
                      <a:endParaRPr lang="en-US"/>
                    </a:p>
                  </a:txBody>
                  <a:tcPr marL="9525" marR="9525" marT="9525" anchor="b"/>
                </a:tc>
                <a:tc>
                  <a:txBody>
                    <a:bodyPr/>
                    <a:lstStyle/>
                    <a:p>
                      <a:pPr lvl="0">
                        <a:buNone/>
                      </a:pPr>
                      <a:r>
                        <a:rPr lang="en-US" sz="1400" b="0" i="0" u="none" strike="noStrike" noProof="0">
                          <a:effectLst/>
                        </a:rPr>
                        <a:t>Test Data </a:t>
                      </a:r>
                      <a:endParaRPr lang="en-US"/>
                    </a:p>
                  </a:txBody>
                  <a:tcPr marL="9525" marR="9525" marT="9525" anchor="b"/>
                </a:tc>
                <a:tc>
                  <a:txBody>
                    <a:bodyPr/>
                    <a:lstStyle/>
                    <a:p>
                      <a:pPr lvl="0">
                        <a:buNone/>
                      </a:pPr>
                      <a:r>
                        <a:rPr lang="en-US" sz="1400" b="0" i="0" u="none" strike="noStrike" noProof="0">
                          <a:effectLst/>
                          <a:latin typeface="Gill Sans MT"/>
                        </a:rPr>
                        <a:t>Expected Results  </a:t>
                      </a:r>
                      <a:endParaRPr lang="en-US"/>
                    </a:p>
                  </a:txBody>
                  <a:tcPr marL="9525" marR="9525" marT="9525" anchor="b"/>
                </a:tc>
                <a:tc>
                  <a:txBody>
                    <a:bodyPr/>
                    <a:lstStyle/>
                    <a:p>
                      <a:pPr lvl="0">
                        <a:buNone/>
                      </a:pPr>
                      <a:r>
                        <a:rPr lang="en-US" sz="1400" b="0" i="0" u="none" strike="noStrike" noProof="0">
                          <a:effectLst/>
                          <a:latin typeface="Gill Sans MT"/>
                        </a:rPr>
                        <a:t>Actual Results </a:t>
                      </a:r>
                      <a:endParaRPr lang="en-US"/>
                    </a:p>
                  </a:txBody>
                  <a:tcPr marL="9525" marR="9525" marT="9525" anchor="b"/>
                </a:tc>
                <a:tc>
                  <a:txBody>
                    <a:bodyPr/>
                    <a:lstStyle/>
                    <a:p>
                      <a:pPr lvl="0">
                        <a:buNone/>
                      </a:pPr>
                      <a:r>
                        <a:rPr lang="en-US" sz="1400" b="0" i="0" u="none" strike="noStrike" noProof="0">
                          <a:effectLst/>
                          <a:latin typeface="Gill Sans MT"/>
                        </a:rPr>
                        <a:t>Pass/Fail </a:t>
                      </a:r>
                      <a:endParaRPr lang="en-US"/>
                    </a:p>
                  </a:txBody>
                  <a:tcPr marL="9525" marR="9525" marT="9525" anchor="b"/>
                </a:tc>
                <a:extLst>
                  <a:ext uri="{0D108BD9-81ED-4DB2-BD59-A6C34878D82A}">
                    <a16:rowId xmlns:a16="http://schemas.microsoft.com/office/drawing/2014/main" val="3487144079"/>
                  </a:ext>
                </a:extLst>
              </a:tr>
              <a:tr h="476250">
                <a:tc>
                  <a:txBody>
                    <a:bodyPr/>
                    <a:lstStyle/>
                    <a:p>
                      <a:pPr fontAlgn="b"/>
                      <a:r>
                        <a:rPr lang="en-US" sz="1400">
                          <a:effectLst/>
                        </a:rPr>
                        <a:t>Image functionality </a:t>
                      </a:r>
                      <a:endParaRPr lang="en-US" sz="1400" b="1">
                        <a:solidFill>
                          <a:srgbClr val="44546A"/>
                        </a:solidFill>
                        <a:effectLst/>
                        <a:latin typeface="Calibri" panose="020F0502020204030204" pitchFamily="34" charset="0"/>
                      </a:endParaRPr>
                    </a:p>
                  </a:txBody>
                  <a:tcPr marL="9525" marR="9525" marT="9525" anchor="b"/>
                </a:tc>
                <a:tc>
                  <a:txBody>
                    <a:bodyPr/>
                    <a:lstStyle/>
                    <a:p>
                      <a:pPr algn="r" fontAlgn="b"/>
                      <a:r>
                        <a:rPr lang="en-US" sz="1400">
                          <a:effectLst/>
                        </a:rPr>
                        <a:t>1</a:t>
                      </a:r>
                      <a:endParaRPr lang="en-US" sz="1400" b="1">
                        <a:solidFill>
                          <a:srgbClr val="44546A"/>
                        </a:solidFill>
                        <a:effectLst/>
                        <a:latin typeface="Calibri" panose="020F0502020204030204" pitchFamily="34" charset="0"/>
                      </a:endParaRPr>
                    </a:p>
                  </a:txBody>
                  <a:tcPr marL="9525" marR="9525" marT="9525" anchor="b"/>
                </a:tc>
                <a:tc>
                  <a:txBody>
                    <a:bodyPr/>
                    <a:lstStyle/>
                    <a:p>
                      <a:pPr fontAlgn="b"/>
                      <a:r>
                        <a:rPr lang="en-US" sz="1400">
                          <a:effectLst/>
                        </a:rPr>
                        <a:t>Check for image file extension</a:t>
                      </a:r>
                      <a:endParaRPr lang="en-US" sz="1400" b="1">
                        <a:solidFill>
                          <a:srgbClr val="44546A"/>
                        </a:solidFill>
                        <a:effectLst/>
                        <a:latin typeface="Calibri" panose="020F0502020204030204" pitchFamily="34" charset="0"/>
                      </a:endParaRPr>
                    </a:p>
                  </a:txBody>
                  <a:tcPr marL="9525" marR="9525" marT="9525" anchor="b"/>
                </a:tc>
                <a:tc>
                  <a:txBody>
                    <a:bodyPr/>
                    <a:lstStyle/>
                    <a:p>
                      <a:pPr fontAlgn="b"/>
                      <a:endParaRPr lang="en-US" sz="1400" b="1">
                        <a:solidFill>
                          <a:srgbClr val="44546A"/>
                        </a:solidFill>
                        <a:effectLst/>
                        <a:latin typeface="Calibri" panose="020F0502020204030204" pitchFamily="34" charset="0"/>
                      </a:endParaRPr>
                    </a:p>
                  </a:txBody>
                  <a:tcPr marL="9525" marR="9525" marT="9525" anchor="b"/>
                </a:tc>
                <a:tc>
                  <a:txBody>
                    <a:bodyPr/>
                    <a:lstStyle/>
                    <a:p>
                      <a:pPr fontAlgn="b"/>
                      <a:r>
                        <a:rPr lang="en-US" sz="1400">
                          <a:effectLst/>
                        </a:rPr>
                        <a:t>User can only upload certain types of file extensions (Verify if incorrect)</a:t>
                      </a:r>
                      <a:endParaRPr lang="en-US" sz="1400" b="1">
                        <a:solidFill>
                          <a:srgbClr val="44546A"/>
                        </a:solidFill>
                        <a:effectLst/>
                        <a:latin typeface="Calibri" panose="020F0502020204030204" pitchFamily="34" charset="0"/>
                      </a:endParaRPr>
                    </a:p>
                  </a:txBody>
                  <a:tcPr marL="9525" marR="9525" marT="9525" anchor="b"/>
                </a:tc>
                <a:tc>
                  <a:txBody>
                    <a:bodyPr/>
                    <a:lstStyle/>
                    <a:p>
                      <a:pPr fontAlgn="b"/>
                      <a:r>
                        <a:rPr lang="en-US" sz="1400">
                          <a:effectLst/>
                        </a:rPr>
                        <a:t>When uploading a file you can only open a jpg or png. No other extensions will be allowed to be uploaded</a:t>
                      </a:r>
                      <a:endParaRPr lang="en-US" sz="1400" b="1">
                        <a:solidFill>
                          <a:srgbClr val="44546A"/>
                        </a:solidFill>
                        <a:effectLst/>
                        <a:latin typeface="Calibri" panose="020F0502020204030204" pitchFamily="34" charset="0"/>
                      </a:endParaRPr>
                    </a:p>
                  </a:txBody>
                  <a:tcPr marL="9525" marR="9525" marT="9525" anchor="b"/>
                </a:tc>
                <a:tc>
                  <a:txBody>
                    <a:bodyPr/>
                    <a:lstStyle/>
                    <a:p>
                      <a:pPr fontAlgn="b"/>
                      <a:r>
                        <a:rPr lang="en-US" sz="1400">
                          <a:effectLst/>
                        </a:rPr>
                        <a:t>P</a:t>
                      </a:r>
                      <a:endParaRPr lang="en-US" sz="1400" b="1">
                        <a:solidFill>
                          <a:srgbClr val="44546A"/>
                        </a:solidFill>
                        <a:effectLst/>
                        <a:latin typeface="Calibri" panose="020F0502020204030204" pitchFamily="34" charset="0"/>
                      </a:endParaRPr>
                    </a:p>
                  </a:txBody>
                  <a:tcPr marL="9525" marR="9525" marT="9525" anchor="b"/>
                </a:tc>
                <a:extLst>
                  <a:ext uri="{0D108BD9-81ED-4DB2-BD59-A6C34878D82A}">
                    <a16:rowId xmlns:a16="http://schemas.microsoft.com/office/drawing/2014/main" val="3134502694"/>
                  </a:ext>
                </a:extLst>
              </a:tr>
              <a:tr h="714375">
                <a:tc>
                  <a:txBody>
                    <a:bodyPr/>
                    <a:lstStyle/>
                    <a:p>
                      <a:pPr fontAlgn="b"/>
                      <a:endParaRPr lang="en-US" sz="1400">
                        <a:effectLst/>
                        <a:latin typeface="Calibri" panose="020F0502020204030204" pitchFamily="34" charset="0"/>
                      </a:endParaRPr>
                    </a:p>
                  </a:txBody>
                  <a:tcPr marL="9525" marR="9525" marT="9525" anchor="b"/>
                </a:tc>
                <a:tc>
                  <a:txBody>
                    <a:bodyPr/>
                    <a:lstStyle/>
                    <a:p>
                      <a:pPr algn="r" fontAlgn="b"/>
                      <a:r>
                        <a:rPr lang="en-US" sz="1400">
                          <a:effectLst/>
                        </a:rPr>
                        <a:t>2</a:t>
                      </a:r>
                      <a:endParaRPr lang="en-US" sz="1400" b="1">
                        <a:solidFill>
                          <a:srgbClr val="44546A"/>
                        </a:solidFill>
                        <a:effectLst/>
                        <a:latin typeface="Calibri" panose="020F0502020204030204" pitchFamily="34" charset="0"/>
                      </a:endParaRPr>
                    </a:p>
                  </a:txBody>
                  <a:tcPr marL="9525" marR="9525" marT="9525" anchor="b"/>
                </a:tc>
                <a:tc>
                  <a:txBody>
                    <a:bodyPr/>
                    <a:lstStyle/>
                    <a:p>
                      <a:pPr fontAlgn="b"/>
                      <a:r>
                        <a:rPr lang="en-US" sz="1400">
                          <a:effectLst/>
                        </a:rPr>
                        <a:t>Check for size of the image file</a:t>
                      </a:r>
                      <a:endParaRPr lang="en-US" sz="1400" b="1">
                        <a:solidFill>
                          <a:srgbClr val="44546A"/>
                        </a:solidFill>
                        <a:effectLst/>
                        <a:latin typeface="Calibri" panose="020F0502020204030204" pitchFamily="34" charset="0"/>
                      </a:endParaRPr>
                    </a:p>
                  </a:txBody>
                  <a:tcPr marL="9525" marR="9525" marT="9525" anchor="b"/>
                </a:tc>
                <a:tc>
                  <a:txBody>
                    <a:bodyPr/>
                    <a:lstStyle/>
                    <a:p>
                      <a:pPr fontAlgn="b"/>
                      <a:endParaRPr lang="en-US" sz="1400" b="1">
                        <a:solidFill>
                          <a:srgbClr val="44546A"/>
                        </a:solidFill>
                        <a:effectLst/>
                        <a:latin typeface="Calibri" panose="020F0502020204030204" pitchFamily="34" charset="0"/>
                      </a:endParaRPr>
                    </a:p>
                  </a:txBody>
                  <a:tcPr marL="9525" marR="9525" marT="9525" anchor="b"/>
                </a:tc>
                <a:tc>
                  <a:txBody>
                    <a:bodyPr/>
                    <a:lstStyle/>
                    <a:p>
                      <a:pPr fontAlgn="b"/>
                      <a:r>
                        <a:rPr lang="en-US" sz="1400">
                          <a:effectLst/>
                        </a:rPr>
                        <a:t>If file is too large to upload, the user must be notified</a:t>
                      </a:r>
                      <a:endParaRPr lang="en-US" sz="1400" b="1">
                        <a:solidFill>
                          <a:srgbClr val="44546A"/>
                        </a:solidFill>
                        <a:effectLst/>
                        <a:latin typeface="Calibri" panose="020F0502020204030204" pitchFamily="34" charset="0"/>
                      </a:endParaRPr>
                    </a:p>
                  </a:txBody>
                  <a:tcPr marL="9525" marR="9525" marT="9525" anchor="b"/>
                </a:tc>
                <a:tc>
                  <a:txBody>
                    <a:bodyPr/>
                    <a:lstStyle/>
                    <a:p>
                      <a:pPr fontAlgn="b"/>
                      <a:r>
                        <a:rPr lang="en-US" sz="1400">
                          <a:effectLst/>
                        </a:rPr>
                        <a:t>If file is too large, it will be resized to fit a specific measurement before being processed in the Machine Learning</a:t>
                      </a:r>
                      <a:endParaRPr lang="en-US" sz="1400" b="1">
                        <a:solidFill>
                          <a:srgbClr val="44546A"/>
                        </a:solidFill>
                        <a:effectLst/>
                        <a:latin typeface="Calibri" panose="020F0502020204030204" pitchFamily="34" charset="0"/>
                      </a:endParaRPr>
                    </a:p>
                  </a:txBody>
                  <a:tcPr marL="9525" marR="9525" marT="9525" anchor="b"/>
                </a:tc>
                <a:tc>
                  <a:txBody>
                    <a:bodyPr/>
                    <a:lstStyle/>
                    <a:p>
                      <a:pPr fontAlgn="b"/>
                      <a:r>
                        <a:rPr lang="en-US" sz="1400">
                          <a:effectLst/>
                        </a:rPr>
                        <a:t>P</a:t>
                      </a:r>
                      <a:endParaRPr lang="en-US" sz="1400" b="1">
                        <a:solidFill>
                          <a:srgbClr val="44546A"/>
                        </a:solidFill>
                        <a:effectLst/>
                        <a:latin typeface="Calibri" panose="020F0502020204030204" pitchFamily="34" charset="0"/>
                      </a:endParaRPr>
                    </a:p>
                  </a:txBody>
                  <a:tcPr marL="9525" marR="9525" marT="9525" anchor="b"/>
                </a:tc>
                <a:extLst>
                  <a:ext uri="{0D108BD9-81ED-4DB2-BD59-A6C34878D82A}">
                    <a16:rowId xmlns:a16="http://schemas.microsoft.com/office/drawing/2014/main" val="98409588"/>
                  </a:ext>
                </a:extLst>
              </a:tr>
              <a:tr h="714375">
                <a:tc>
                  <a:txBody>
                    <a:bodyPr/>
                    <a:lstStyle/>
                    <a:p>
                      <a:pPr fontAlgn="b"/>
                      <a:endParaRPr lang="en-US" sz="1400">
                        <a:effectLst/>
                        <a:latin typeface="Calibri" panose="020F0502020204030204" pitchFamily="34" charset="0"/>
                      </a:endParaRPr>
                    </a:p>
                  </a:txBody>
                  <a:tcPr marL="9525" marR="9525" marT="9525" anchor="b"/>
                </a:tc>
                <a:tc>
                  <a:txBody>
                    <a:bodyPr/>
                    <a:lstStyle/>
                    <a:p>
                      <a:pPr algn="r" fontAlgn="b"/>
                      <a:r>
                        <a:rPr lang="en-US" sz="1400">
                          <a:effectLst/>
                        </a:rPr>
                        <a:t>3</a:t>
                      </a:r>
                      <a:endParaRPr lang="en-US" sz="1400" b="1">
                        <a:solidFill>
                          <a:srgbClr val="44546A"/>
                        </a:solidFill>
                        <a:effectLst/>
                        <a:latin typeface="Calibri" panose="020F0502020204030204" pitchFamily="34" charset="0"/>
                      </a:endParaRPr>
                    </a:p>
                  </a:txBody>
                  <a:tcPr marL="9525" marR="9525" marT="9525" anchor="b"/>
                </a:tc>
                <a:tc>
                  <a:txBody>
                    <a:bodyPr/>
                    <a:lstStyle/>
                    <a:p>
                      <a:pPr fontAlgn="b"/>
                      <a:r>
                        <a:rPr lang="en-US" sz="1400">
                          <a:effectLst/>
                        </a:rPr>
                        <a:t>Check for height and width </a:t>
                      </a:r>
                      <a:endParaRPr lang="en-US" sz="1400" b="1">
                        <a:solidFill>
                          <a:srgbClr val="44546A"/>
                        </a:solidFill>
                        <a:effectLst/>
                        <a:latin typeface="Calibri" panose="020F0502020204030204" pitchFamily="34" charset="0"/>
                      </a:endParaRPr>
                    </a:p>
                  </a:txBody>
                  <a:tcPr marL="9525" marR="9525" marT="9525" anchor="b"/>
                </a:tc>
                <a:tc>
                  <a:txBody>
                    <a:bodyPr/>
                    <a:lstStyle/>
                    <a:p>
                      <a:pPr fontAlgn="b"/>
                      <a:endParaRPr lang="en-US" sz="1400" b="1">
                        <a:solidFill>
                          <a:srgbClr val="44546A"/>
                        </a:solidFill>
                        <a:effectLst/>
                        <a:latin typeface="Calibri" panose="020F0502020204030204" pitchFamily="34" charset="0"/>
                      </a:endParaRPr>
                    </a:p>
                  </a:txBody>
                  <a:tcPr marL="9525" marR="9525" marT="9525" anchor="b"/>
                </a:tc>
                <a:tc>
                  <a:txBody>
                    <a:bodyPr/>
                    <a:lstStyle/>
                    <a:p>
                      <a:pPr fontAlgn="b"/>
                      <a:r>
                        <a:rPr lang="en-US" sz="1400">
                          <a:effectLst/>
                        </a:rPr>
                        <a:t>Image should be measuring a certain height</a:t>
                      </a:r>
                      <a:endParaRPr lang="en-US" sz="1400" b="1">
                        <a:solidFill>
                          <a:srgbClr val="44546A"/>
                        </a:solidFill>
                        <a:effectLst/>
                        <a:latin typeface="Calibri" panose="020F0502020204030204" pitchFamily="34" charset="0"/>
                      </a:endParaRPr>
                    </a:p>
                  </a:txBody>
                  <a:tcPr marL="9525" marR="9525" marT="9525" anchor="b"/>
                </a:tc>
                <a:tc>
                  <a:txBody>
                    <a:bodyPr/>
                    <a:lstStyle/>
                    <a:p>
                      <a:pPr fontAlgn="b"/>
                      <a:r>
                        <a:rPr lang="en-US" sz="1400">
                          <a:effectLst/>
                        </a:rPr>
                        <a:t>Before preprocessing is done, the image is resized to be 200 length and 200 width. That way the images are processed at the same size.</a:t>
                      </a:r>
                      <a:endParaRPr lang="en-US" sz="1400" b="1">
                        <a:solidFill>
                          <a:srgbClr val="44546A"/>
                        </a:solidFill>
                        <a:effectLst/>
                        <a:latin typeface="Calibri" panose="020F0502020204030204" pitchFamily="34" charset="0"/>
                      </a:endParaRPr>
                    </a:p>
                  </a:txBody>
                  <a:tcPr marL="9525" marR="9525" marT="9525" anchor="b"/>
                </a:tc>
                <a:tc>
                  <a:txBody>
                    <a:bodyPr/>
                    <a:lstStyle/>
                    <a:p>
                      <a:pPr fontAlgn="b"/>
                      <a:r>
                        <a:rPr lang="en-US" sz="1400">
                          <a:effectLst/>
                        </a:rPr>
                        <a:t>P</a:t>
                      </a:r>
                      <a:endParaRPr lang="en-US" sz="1400" b="1">
                        <a:solidFill>
                          <a:srgbClr val="44546A"/>
                        </a:solidFill>
                        <a:effectLst/>
                        <a:latin typeface="Calibri" panose="020F0502020204030204" pitchFamily="34" charset="0"/>
                      </a:endParaRPr>
                    </a:p>
                  </a:txBody>
                  <a:tcPr marL="9525" marR="9525" marT="9525" anchor="b"/>
                </a:tc>
                <a:extLst>
                  <a:ext uri="{0D108BD9-81ED-4DB2-BD59-A6C34878D82A}">
                    <a16:rowId xmlns:a16="http://schemas.microsoft.com/office/drawing/2014/main" val="425245311"/>
                  </a:ext>
                </a:extLst>
              </a:tr>
            </a:tbl>
          </a:graphicData>
        </a:graphic>
      </p:graphicFrame>
    </p:spTree>
    <p:extLst>
      <p:ext uri="{BB962C8B-B14F-4D97-AF65-F5344CB8AC3E}">
        <p14:creationId xmlns:p14="http://schemas.microsoft.com/office/powerpoint/2010/main" val="23831630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9C61AD-D145-42B1-AF5D-3CF1193E0A2A}"/>
              </a:ext>
            </a:extLst>
          </p:cNvPr>
          <p:cNvSpPr>
            <a:spLocks noGrp="1"/>
          </p:cNvSpPr>
          <p:nvPr>
            <p:ph type="title"/>
          </p:nvPr>
        </p:nvSpPr>
        <p:spPr>
          <a:xfrm>
            <a:off x="581192" y="702156"/>
            <a:ext cx="11029616" cy="1013800"/>
          </a:xfrm>
        </p:spPr>
        <p:txBody>
          <a:bodyPr>
            <a:normAutofit/>
          </a:bodyPr>
          <a:lstStyle/>
          <a:p>
            <a:r>
              <a:rPr lang="en-US">
                <a:solidFill>
                  <a:srgbClr val="FFFEFF"/>
                </a:solidFill>
              </a:rPr>
              <a:t>Test cases – results </a:t>
            </a:r>
          </a:p>
        </p:txBody>
      </p:sp>
      <p:graphicFrame>
        <p:nvGraphicFramePr>
          <p:cNvPr id="5" name="Content Placeholder 4">
            <a:extLst>
              <a:ext uri="{FF2B5EF4-FFF2-40B4-BE49-F238E27FC236}">
                <a16:creationId xmlns:a16="http://schemas.microsoft.com/office/drawing/2014/main" id="{A5053C48-288A-4FC1-B879-E50F9DB2C120}"/>
              </a:ext>
            </a:extLst>
          </p:cNvPr>
          <p:cNvGraphicFramePr>
            <a:graphicFrameLocks noGrp="1"/>
          </p:cNvGraphicFramePr>
          <p:nvPr>
            <p:ph idx="1"/>
            <p:extLst>
              <p:ext uri="{D42A27DB-BD31-4B8C-83A1-F6EECF244321}">
                <p14:modId xmlns:p14="http://schemas.microsoft.com/office/powerpoint/2010/main" val="1956458031"/>
              </p:ext>
            </p:extLst>
          </p:nvPr>
        </p:nvGraphicFramePr>
        <p:xfrm>
          <a:off x="488830" y="2084716"/>
          <a:ext cx="11328346" cy="4632150"/>
        </p:xfrm>
        <a:graphic>
          <a:graphicData uri="http://schemas.openxmlformats.org/drawingml/2006/table">
            <a:tbl>
              <a:tblPr firstRow="1" bandRow="1">
                <a:tableStyleId>{5C22544A-7EE6-4342-B048-85BDC9FD1C3A}</a:tableStyleId>
              </a:tblPr>
              <a:tblGrid>
                <a:gridCol w="899250">
                  <a:extLst>
                    <a:ext uri="{9D8B030D-6E8A-4147-A177-3AD203B41FA5}">
                      <a16:colId xmlns:a16="http://schemas.microsoft.com/office/drawing/2014/main" val="2651603398"/>
                    </a:ext>
                  </a:extLst>
                </a:gridCol>
                <a:gridCol w="414766">
                  <a:extLst>
                    <a:ext uri="{9D8B030D-6E8A-4147-A177-3AD203B41FA5}">
                      <a16:colId xmlns:a16="http://schemas.microsoft.com/office/drawing/2014/main" val="509369331"/>
                    </a:ext>
                  </a:extLst>
                </a:gridCol>
                <a:gridCol w="1764691">
                  <a:extLst>
                    <a:ext uri="{9D8B030D-6E8A-4147-A177-3AD203B41FA5}">
                      <a16:colId xmlns:a16="http://schemas.microsoft.com/office/drawing/2014/main" val="3864324707"/>
                    </a:ext>
                  </a:extLst>
                </a:gridCol>
                <a:gridCol w="3279550">
                  <a:extLst>
                    <a:ext uri="{9D8B030D-6E8A-4147-A177-3AD203B41FA5}">
                      <a16:colId xmlns:a16="http://schemas.microsoft.com/office/drawing/2014/main" val="811836156"/>
                    </a:ext>
                  </a:extLst>
                </a:gridCol>
                <a:gridCol w="4201762">
                  <a:extLst>
                    <a:ext uri="{9D8B030D-6E8A-4147-A177-3AD203B41FA5}">
                      <a16:colId xmlns:a16="http://schemas.microsoft.com/office/drawing/2014/main" val="4051095626"/>
                    </a:ext>
                  </a:extLst>
                </a:gridCol>
                <a:gridCol w="768327">
                  <a:extLst>
                    <a:ext uri="{9D8B030D-6E8A-4147-A177-3AD203B41FA5}">
                      <a16:colId xmlns:a16="http://schemas.microsoft.com/office/drawing/2014/main" val="1637725529"/>
                    </a:ext>
                  </a:extLst>
                </a:gridCol>
              </a:tblGrid>
              <a:tr h="268177">
                <a:tc>
                  <a:txBody>
                    <a:bodyPr/>
                    <a:lstStyle/>
                    <a:p>
                      <a:pPr fontAlgn="b"/>
                      <a:r>
                        <a:rPr lang="en-US" sz="1000" b="1" kern="1200">
                          <a:solidFill>
                            <a:schemeClr val="lt1"/>
                          </a:solidFill>
                          <a:effectLst/>
                          <a:latin typeface="+mn-lt"/>
                          <a:ea typeface="+mn-ea"/>
                          <a:cs typeface="+mn-cs"/>
                        </a:rPr>
                        <a:t>Test Case For</a:t>
                      </a:r>
                    </a:p>
                  </a:txBody>
                  <a:tcPr marL="6177" marR="6177" marT="6177" marB="29647" anchor="b"/>
                </a:tc>
                <a:tc>
                  <a:txBody>
                    <a:bodyPr/>
                    <a:lstStyle/>
                    <a:p>
                      <a:pPr fontAlgn="b"/>
                      <a:r>
                        <a:rPr lang="en-US" sz="1000">
                          <a:effectLst/>
                        </a:rPr>
                        <a:t>ID</a:t>
                      </a:r>
                      <a:endParaRPr lang="en-US" sz="1000">
                        <a:effectLst/>
                        <a:latin typeface="Calibri" panose="020F0502020204030204" pitchFamily="34" charset="0"/>
                      </a:endParaRPr>
                    </a:p>
                  </a:txBody>
                  <a:tcPr marL="6177" marR="6177" marT="6177" marB="29647" anchor="b"/>
                </a:tc>
                <a:tc>
                  <a:txBody>
                    <a:bodyPr/>
                    <a:lstStyle/>
                    <a:p>
                      <a:pPr fontAlgn="b"/>
                      <a:r>
                        <a:rPr lang="en-US" sz="1000">
                          <a:effectLst/>
                        </a:rPr>
                        <a:t>Test Cases</a:t>
                      </a:r>
                      <a:endParaRPr lang="en-US" sz="1000">
                        <a:effectLst/>
                        <a:latin typeface="Calibri" panose="020F0502020204030204" pitchFamily="34" charset="0"/>
                      </a:endParaRPr>
                    </a:p>
                  </a:txBody>
                  <a:tcPr marL="6177" marR="6177" marT="6177" marB="29647" anchor="b"/>
                </a:tc>
                <a:tc>
                  <a:txBody>
                    <a:bodyPr/>
                    <a:lstStyle/>
                    <a:p>
                      <a:pPr fontAlgn="b"/>
                      <a:r>
                        <a:rPr lang="en-US" sz="1000">
                          <a:effectLst/>
                        </a:rPr>
                        <a:t>Expected Results </a:t>
                      </a:r>
                      <a:endParaRPr lang="en-US" sz="1000">
                        <a:effectLst/>
                        <a:latin typeface="Calibri" panose="020F0502020204030204" pitchFamily="34" charset="0"/>
                      </a:endParaRPr>
                    </a:p>
                  </a:txBody>
                  <a:tcPr marL="6177" marR="6177" marT="6177" marB="29647" anchor="b"/>
                </a:tc>
                <a:tc>
                  <a:txBody>
                    <a:bodyPr/>
                    <a:lstStyle/>
                    <a:p>
                      <a:pPr fontAlgn="b"/>
                      <a:r>
                        <a:rPr lang="en-US" sz="1000">
                          <a:effectLst/>
                        </a:rPr>
                        <a:t>Actual Results</a:t>
                      </a:r>
                      <a:endParaRPr lang="en-US" sz="1000">
                        <a:effectLst/>
                        <a:latin typeface="Calibri" panose="020F0502020204030204" pitchFamily="34" charset="0"/>
                      </a:endParaRPr>
                    </a:p>
                  </a:txBody>
                  <a:tcPr marL="6177" marR="6177" marT="6177" marB="29647" anchor="b"/>
                </a:tc>
                <a:tc>
                  <a:txBody>
                    <a:bodyPr/>
                    <a:lstStyle/>
                    <a:p>
                      <a:pPr fontAlgn="b"/>
                      <a:r>
                        <a:rPr lang="en-US" sz="1000">
                          <a:effectLst/>
                        </a:rPr>
                        <a:t>Pass/Fail</a:t>
                      </a:r>
                      <a:endParaRPr lang="en-US" sz="1000">
                        <a:effectLst/>
                        <a:latin typeface="Calibri" panose="020F0502020204030204" pitchFamily="34" charset="0"/>
                      </a:endParaRPr>
                    </a:p>
                  </a:txBody>
                  <a:tcPr marL="6177" marR="6177" marT="6177" marB="29647" anchor="b"/>
                </a:tc>
                <a:extLst>
                  <a:ext uri="{0D108BD9-81ED-4DB2-BD59-A6C34878D82A}">
                    <a16:rowId xmlns:a16="http://schemas.microsoft.com/office/drawing/2014/main" val="758628108"/>
                  </a:ext>
                </a:extLst>
              </a:tr>
              <a:tr h="414455">
                <a:tc>
                  <a:txBody>
                    <a:bodyPr/>
                    <a:lstStyle/>
                    <a:p>
                      <a:pPr fontAlgn="b"/>
                      <a:r>
                        <a:rPr lang="en-US" sz="900">
                          <a:effectLst/>
                        </a:rPr>
                        <a:t>Results</a:t>
                      </a:r>
                      <a:endParaRPr lang="en-US" sz="900" b="1">
                        <a:solidFill>
                          <a:srgbClr val="44546A"/>
                        </a:solidFill>
                        <a:effectLst/>
                        <a:latin typeface="Calibri" panose="020F0502020204030204" pitchFamily="34" charset="0"/>
                      </a:endParaRPr>
                    </a:p>
                  </a:txBody>
                  <a:tcPr marL="6177" marR="6177" marT="6177" marB="29647" anchor="b"/>
                </a:tc>
                <a:tc>
                  <a:txBody>
                    <a:bodyPr/>
                    <a:lstStyle/>
                    <a:p>
                      <a:pPr algn="r" fontAlgn="b"/>
                      <a:r>
                        <a:rPr lang="en-US" sz="900">
                          <a:effectLst/>
                        </a:rPr>
                        <a:t>1</a:t>
                      </a:r>
                      <a:endParaRPr lang="en-US" sz="900" b="1">
                        <a:solidFill>
                          <a:srgbClr val="44546A"/>
                        </a:solidFill>
                        <a:effectLst/>
                        <a:latin typeface="Calibri" panose="020F0502020204030204" pitchFamily="34" charset="0"/>
                      </a:endParaRPr>
                    </a:p>
                  </a:txBody>
                  <a:tcPr marL="6177" marR="6177" marT="6177" marB="29647" anchor="b"/>
                </a:tc>
                <a:tc>
                  <a:txBody>
                    <a:bodyPr/>
                    <a:lstStyle/>
                    <a:p>
                      <a:pPr fontAlgn="b"/>
                      <a:r>
                        <a:rPr lang="en-US" sz="900">
                          <a:effectLst/>
                        </a:rPr>
                        <a:t>Results appear after analysis complete</a:t>
                      </a:r>
                      <a:endParaRPr lang="en-US" sz="900" b="1">
                        <a:solidFill>
                          <a:srgbClr val="44546A"/>
                        </a:solidFill>
                        <a:effectLst/>
                        <a:latin typeface="Calibri" panose="020F0502020204030204" pitchFamily="34" charset="0"/>
                      </a:endParaRPr>
                    </a:p>
                  </a:txBody>
                  <a:tcPr marL="6177" marR="6177" marT="6177" marB="29647" anchor="b"/>
                </a:tc>
                <a:tc>
                  <a:txBody>
                    <a:bodyPr/>
                    <a:lstStyle/>
                    <a:p>
                      <a:pPr fontAlgn="b"/>
                      <a:r>
                        <a:rPr lang="en-US" sz="900">
                          <a:effectLst/>
                        </a:rPr>
                        <a:t>User will see percentage that they have the illness</a:t>
                      </a:r>
                      <a:endParaRPr lang="en-US" sz="900" b="1">
                        <a:solidFill>
                          <a:srgbClr val="44546A"/>
                        </a:solidFill>
                        <a:effectLst/>
                        <a:latin typeface="Calibri" panose="020F0502020204030204" pitchFamily="34" charset="0"/>
                      </a:endParaRPr>
                    </a:p>
                  </a:txBody>
                  <a:tcPr marL="6177" marR="6177" marT="6177" marB="29647" anchor="b"/>
                </a:tc>
                <a:tc>
                  <a:txBody>
                    <a:bodyPr/>
                    <a:lstStyle/>
                    <a:p>
                      <a:pPr fontAlgn="b"/>
                      <a:r>
                        <a:rPr lang="en-US" sz="900">
                          <a:effectLst/>
                        </a:rPr>
                        <a:t>In the Results box it displays the likely hood of the image being an illness.</a:t>
                      </a:r>
                      <a:endParaRPr lang="en-US" sz="900" b="1">
                        <a:solidFill>
                          <a:srgbClr val="44546A"/>
                        </a:solidFill>
                        <a:effectLst/>
                        <a:latin typeface="Calibri" panose="020F0502020204030204" pitchFamily="34" charset="0"/>
                      </a:endParaRPr>
                    </a:p>
                  </a:txBody>
                  <a:tcPr marL="6177" marR="6177" marT="6177" marB="29647" anchor="b"/>
                </a:tc>
                <a:tc>
                  <a:txBody>
                    <a:bodyPr/>
                    <a:lstStyle/>
                    <a:p>
                      <a:pPr fontAlgn="b"/>
                      <a:r>
                        <a:rPr lang="en-US" sz="900">
                          <a:effectLst/>
                        </a:rPr>
                        <a:t>P</a:t>
                      </a:r>
                      <a:endParaRPr lang="en-US" sz="900" b="1">
                        <a:solidFill>
                          <a:srgbClr val="44546A"/>
                        </a:solidFill>
                        <a:effectLst/>
                        <a:latin typeface="Calibri" panose="020F0502020204030204" pitchFamily="34" charset="0"/>
                      </a:endParaRPr>
                    </a:p>
                  </a:txBody>
                  <a:tcPr marL="6177" marR="6177" marT="6177" marB="29647" anchor="b"/>
                </a:tc>
                <a:extLst>
                  <a:ext uri="{0D108BD9-81ED-4DB2-BD59-A6C34878D82A}">
                    <a16:rowId xmlns:a16="http://schemas.microsoft.com/office/drawing/2014/main" val="3437257263"/>
                  </a:ext>
                </a:extLst>
              </a:tr>
              <a:tr h="926431">
                <a:tc>
                  <a:txBody>
                    <a:bodyPr/>
                    <a:lstStyle/>
                    <a:p>
                      <a:pPr fontAlgn="b"/>
                      <a:endParaRPr lang="en-US" sz="900" b="1">
                        <a:solidFill>
                          <a:srgbClr val="44546A"/>
                        </a:solidFill>
                        <a:effectLst/>
                        <a:latin typeface="Calibri" panose="020F0502020204030204" pitchFamily="34" charset="0"/>
                      </a:endParaRPr>
                    </a:p>
                  </a:txBody>
                  <a:tcPr marL="6177" marR="6177" marT="6177" marB="29647" anchor="b"/>
                </a:tc>
                <a:tc>
                  <a:txBody>
                    <a:bodyPr/>
                    <a:lstStyle/>
                    <a:p>
                      <a:pPr algn="r" fontAlgn="b"/>
                      <a:r>
                        <a:rPr lang="en-US" sz="900">
                          <a:effectLst/>
                        </a:rPr>
                        <a:t>2</a:t>
                      </a:r>
                      <a:endParaRPr lang="en-US" sz="900" b="1">
                        <a:solidFill>
                          <a:srgbClr val="44546A"/>
                        </a:solidFill>
                        <a:effectLst/>
                        <a:latin typeface="Calibri" panose="020F0502020204030204" pitchFamily="34" charset="0"/>
                      </a:endParaRPr>
                    </a:p>
                  </a:txBody>
                  <a:tcPr marL="6177" marR="6177" marT="6177" marB="29647" anchor="b"/>
                </a:tc>
                <a:tc>
                  <a:txBody>
                    <a:bodyPr/>
                    <a:lstStyle/>
                    <a:p>
                      <a:pPr fontAlgn="b"/>
                      <a:r>
                        <a:rPr lang="en-US" sz="900">
                          <a:effectLst/>
                        </a:rPr>
                        <a:t>About the disease</a:t>
                      </a:r>
                      <a:endParaRPr lang="en-US" sz="900" b="1">
                        <a:solidFill>
                          <a:srgbClr val="44546A"/>
                        </a:solidFill>
                        <a:effectLst/>
                        <a:latin typeface="Calibri" panose="020F0502020204030204" pitchFamily="34" charset="0"/>
                      </a:endParaRPr>
                    </a:p>
                  </a:txBody>
                  <a:tcPr marL="6177" marR="6177" marT="6177" marB="29647" anchor="b"/>
                </a:tc>
                <a:tc>
                  <a:txBody>
                    <a:bodyPr/>
                    <a:lstStyle/>
                    <a:p>
                      <a:pPr fontAlgn="b"/>
                      <a:r>
                        <a:rPr lang="en-US" sz="900">
                          <a:effectLst/>
                        </a:rPr>
                        <a:t>User will see facts about the disease they have been diagnosed with</a:t>
                      </a:r>
                      <a:endParaRPr lang="en-US" sz="900" b="1">
                        <a:solidFill>
                          <a:srgbClr val="44546A"/>
                        </a:solidFill>
                        <a:effectLst/>
                        <a:latin typeface="Calibri" panose="020F0502020204030204" pitchFamily="34" charset="0"/>
                      </a:endParaRPr>
                    </a:p>
                  </a:txBody>
                  <a:tcPr marL="6177" marR="6177" marT="6177" marB="29647" anchor="b"/>
                </a:tc>
                <a:tc>
                  <a:txBody>
                    <a:bodyPr/>
                    <a:lstStyle/>
                    <a:p>
                      <a:pPr fontAlgn="b"/>
                      <a:r>
                        <a:rPr lang="en-US" sz="900">
                          <a:effectLst/>
                        </a:rPr>
                        <a:t>If the image is likely to be Chickenpox or Pink Eye, then the About box will give information about the illness and a link to the CDC website. If the image is not likely to be chickenpox or Pink Eye, then the section will say that the algorithm isn't detecting an illness</a:t>
                      </a:r>
                      <a:endParaRPr lang="en-US" sz="900" b="1">
                        <a:solidFill>
                          <a:srgbClr val="44546A"/>
                        </a:solidFill>
                        <a:effectLst/>
                        <a:latin typeface="Calibri" panose="020F0502020204030204" pitchFamily="34" charset="0"/>
                      </a:endParaRPr>
                    </a:p>
                  </a:txBody>
                  <a:tcPr marL="6177" marR="6177" marT="6177" marB="29647" anchor="b"/>
                </a:tc>
                <a:tc>
                  <a:txBody>
                    <a:bodyPr/>
                    <a:lstStyle/>
                    <a:p>
                      <a:pPr fontAlgn="b"/>
                      <a:r>
                        <a:rPr lang="en-US" sz="900">
                          <a:effectLst/>
                        </a:rPr>
                        <a:t>P</a:t>
                      </a:r>
                      <a:endParaRPr lang="en-US" sz="900" b="1">
                        <a:solidFill>
                          <a:srgbClr val="44546A"/>
                        </a:solidFill>
                        <a:effectLst/>
                        <a:latin typeface="Calibri" panose="020F0502020204030204" pitchFamily="34" charset="0"/>
                      </a:endParaRPr>
                    </a:p>
                  </a:txBody>
                  <a:tcPr marL="6177" marR="6177" marT="6177" marB="29647" anchor="b"/>
                </a:tc>
                <a:extLst>
                  <a:ext uri="{0D108BD9-81ED-4DB2-BD59-A6C34878D82A}">
                    <a16:rowId xmlns:a16="http://schemas.microsoft.com/office/drawing/2014/main" val="3709459167"/>
                  </a:ext>
                </a:extLst>
              </a:tr>
              <a:tr h="609493">
                <a:tc>
                  <a:txBody>
                    <a:bodyPr/>
                    <a:lstStyle/>
                    <a:p>
                      <a:pPr fontAlgn="b"/>
                      <a:endParaRPr lang="en-US" sz="900" b="1">
                        <a:solidFill>
                          <a:srgbClr val="44546A"/>
                        </a:solidFill>
                        <a:effectLst/>
                        <a:latin typeface="Calibri" panose="020F0502020204030204" pitchFamily="34" charset="0"/>
                      </a:endParaRPr>
                    </a:p>
                  </a:txBody>
                  <a:tcPr marL="6177" marR="6177" marT="6177" marB="29647" anchor="b"/>
                </a:tc>
                <a:tc>
                  <a:txBody>
                    <a:bodyPr/>
                    <a:lstStyle/>
                    <a:p>
                      <a:pPr algn="r" fontAlgn="b"/>
                      <a:r>
                        <a:rPr lang="en-US" sz="900">
                          <a:effectLst/>
                        </a:rPr>
                        <a:t>3</a:t>
                      </a:r>
                      <a:endParaRPr lang="en-US" sz="900" b="1">
                        <a:solidFill>
                          <a:srgbClr val="44546A"/>
                        </a:solidFill>
                        <a:effectLst/>
                        <a:latin typeface="Calibri" panose="020F0502020204030204" pitchFamily="34" charset="0"/>
                      </a:endParaRPr>
                    </a:p>
                  </a:txBody>
                  <a:tcPr marL="6177" marR="6177" marT="6177" marB="29647" anchor="b"/>
                </a:tc>
                <a:tc>
                  <a:txBody>
                    <a:bodyPr/>
                    <a:lstStyle/>
                    <a:p>
                      <a:pPr fontAlgn="b"/>
                      <a:r>
                        <a:rPr lang="en-US" sz="900">
                          <a:effectLst/>
                        </a:rPr>
                        <a:t>When to see a Doctor</a:t>
                      </a:r>
                      <a:endParaRPr lang="en-US" sz="900" b="1">
                        <a:solidFill>
                          <a:srgbClr val="44546A"/>
                        </a:solidFill>
                        <a:effectLst/>
                        <a:latin typeface="Calibri" panose="020F0502020204030204" pitchFamily="34" charset="0"/>
                      </a:endParaRPr>
                    </a:p>
                  </a:txBody>
                  <a:tcPr marL="6177" marR="6177" marT="6177" marB="29647" anchor="b"/>
                </a:tc>
                <a:tc>
                  <a:txBody>
                    <a:bodyPr/>
                    <a:lstStyle/>
                    <a:p>
                      <a:pPr fontAlgn="b"/>
                      <a:r>
                        <a:rPr lang="en-US" sz="900">
                          <a:effectLst/>
                        </a:rPr>
                        <a:t>User will see when it is best advised to see a doctor</a:t>
                      </a:r>
                      <a:endParaRPr lang="en-US" sz="900" b="1">
                        <a:solidFill>
                          <a:srgbClr val="44546A"/>
                        </a:solidFill>
                        <a:effectLst/>
                        <a:latin typeface="Calibri" panose="020F0502020204030204" pitchFamily="34" charset="0"/>
                      </a:endParaRPr>
                    </a:p>
                  </a:txBody>
                  <a:tcPr marL="6177" marR="6177" marT="6177" marB="29647" anchor="b"/>
                </a:tc>
                <a:tc>
                  <a:txBody>
                    <a:bodyPr/>
                    <a:lstStyle/>
                    <a:p>
                      <a:pPr fontAlgn="b"/>
                      <a:r>
                        <a:rPr lang="en-US" sz="900">
                          <a:effectLst/>
                        </a:rPr>
                        <a:t>In the When To See A Doctor section, it will state when it is best advised to seek medical attention and includes the symptoms that can occur or become worse</a:t>
                      </a:r>
                      <a:endParaRPr lang="en-US" sz="900" b="1">
                        <a:solidFill>
                          <a:srgbClr val="44546A"/>
                        </a:solidFill>
                        <a:effectLst/>
                        <a:latin typeface="Calibri" panose="020F0502020204030204" pitchFamily="34" charset="0"/>
                      </a:endParaRPr>
                    </a:p>
                  </a:txBody>
                  <a:tcPr marL="6177" marR="6177" marT="6177" marB="29647" anchor="b"/>
                </a:tc>
                <a:tc>
                  <a:txBody>
                    <a:bodyPr/>
                    <a:lstStyle/>
                    <a:p>
                      <a:pPr fontAlgn="b"/>
                      <a:r>
                        <a:rPr lang="en-US" sz="900">
                          <a:effectLst/>
                        </a:rPr>
                        <a:t>P</a:t>
                      </a:r>
                      <a:endParaRPr lang="en-US" sz="900" b="1">
                        <a:solidFill>
                          <a:srgbClr val="44546A"/>
                        </a:solidFill>
                        <a:effectLst/>
                        <a:latin typeface="Calibri" panose="020F0502020204030204" pitchFamily="34" charset="0"/>
                      </a:endParaRPr>
                    </a:p>
                  </a:txBody>
                  <a:tcPr marL="6177" marR="6177" marT="6177" marB="29647" anchor="b"/>
                </a:tc>
                <a:extLst>
                  <a:ext uri="{0D108BD9-81ED-4DB2-BD59-A6C34878D82A}">
                    <a16:rowId xmlns:a16="http://schemas.microsoft.com/office/drawing/2014/main" val="703508512"/>
                  </a:ext>
                </a:extLst>
              </a:tr>
              <a:tr h="780153">
                <a:tc>
                  <a:txBody>
                    <a:bodyPr/>
                    <a:lstStyle/>
                    <a:p>
                      <a:pPr algn="r" fontAlgn="b"/>
                      <a:endParaRPr lang="en-US" sz="900" b="1">
                        <a:solidFill>
                          <a:srgbClr val="44546A"/>
                        </a:solidFill>
                        <a:effectLst/>
                        <a:latin typeface="Calibri" panose="020F0502020204030204" pitchFamily="34" charset="0"/>
                      </a:endParaRPr>
                    </a:p>
                  </a:txBody>
                  <a:tcPr marL="6177" marR="6177" marT="6177" marB="29647" anchor="b"/>
                </a:tc>
                <a:tc>
                  <a:txBody>
                    <a:bodyPr/>
                    <a:lstStyle/>
                    <a:p>
                      <a:pPr algn="r" fontAlgn="b"/>
                      <a:r>
                        <a:rPr lang="en-US" sz="900">
                          <a:effectLst/>
                        </a:rPr>
                        <a:t>4</a:t>
                      </a:r>
                      <a:endParaRPr lang="en-US" sz="900" b="1">
                        <a:solidFill>
                          <a:srgbClr val="44546A"/>
                        </a:solidFill>
                        <a:effectLst/>
                        <a:latin typeface="Calibri" panose="020F0502020204030204" pitchFamily="34" charset="0"/>
                      </a:endParaRPr>
                    </a:p>
                  </a:txBody>
                  <a:tcPr marL="6177" marR="6177" marT="6177" marB="29647" anchor="b"/>
                </a:tc>
                <a:tc>
                  <a:txBody>
                    <a:bodyPr/>
                    <a:lstStyle/>
                    <a:p>
                      <a:pPr fontAlgn="b"/>
                      <a:r>
                        <a:rPr lang="en-US" sz="900">
                          <a:effectLst/>
                        </a:rPr>
                        <a:t>Nearest ER </a:t>
                      </a:r>
                      <a:endParaRPr lang="en-US" sz="900" b="1">
                        <a:solidFill>
                          <a:srgbClr val="44546A"/>
                        </a:solidFill>
                        <a:effectLst/>
                        <a:latin typeface="Calibri" panose="020F0502020204030204" pitchFamily="34" charset="0"/>
                      </a:endParaRPr>
                    </a:p>
                  </a:txBody>
                  <a:tcPr marL="6177" marR="6177" marT="6177" marB="29647" anchor="b"/>
                </a:tc>
                <a:tc>
                  <a:txBody>
                    <a:bodyPr/>
                    <a:lstStyle/>
                    <a:p>
                      <a:pPr fontAlgn="b"/>
                      <a:r>
                        <a:rPr lang="en-US" sz="900">
                          <a:effectLst/>
                        </a:rPr>
                        <a:t>If selected, user will be able to access an interactive map</a:t>
                      </a:r>
                      <a:endParaRPr lang="en-US" sz="900" b="1">
                        <a:solidFill>
                          <a:srgbClr val="44546A"/>
                        </a:solidFill>
                        <a:effectLst/>
                        <a:latin typeface="Calibri" panose="020F0502020204030204" pitchFamily="34" charset="0"/>
                      </a:endParaRPr>
                    </a:p>
                  </a:txBody>
                  <a:tcPr marL="6177" marR="6177" marT="6177" marB="29647" anchor="b"/>
                </a:tc>
                <a:tc>
                  <a:txBody>
                    <a:bodyPr/>
                    <a:lstStyle/>
                    <a:p>
                      <a:pPr fontAlgn="b"/>
                      <a:r>
                        <a:rPr lang="en-US" sz="900">
                          <a:effectLst/>
                        </a:rPr>
                        <a:t>Towards the bottom of the page there is a Nearest Emergency Room section. Where you can click the Nearest Emergency Room button and google maps pops up with Emergency Rooms nearby your location.</a:t>
                      </a:r>
                      <a:endParaRPr lang="en-US" sz="900" b="1">
                        <a:solidFill>
                          <a:srgbClr val="44546A"/>
                        </a:solidFill>
                        <a:effectLst/>
                        <a:latin typeface="Calibri" panose="020F0502020204030204" pitchFamily="34" charset="0"/>
                      </a:endParaRPr>
                    </a:p>
                  </a:txBody>
                  <a:tcPr marL="6177" marR="6177" marT="6177" marB="29647" anchor="b"/>
                </a:tc>
                <a:tc>
                  <a:txBody>
                    <a:bodyPr/>
                    <a:lstStyle/>
                    <a:p>
                      <a:pPr fontAlgn="b"/>
                      <a:r>
                        <a:rPr lang="en-US" sz="900">
                          <a:effectLst/>
                        </a:rPr>
                        <a:t>P</a:t>
                      </a:r>
                      <a:endParaRPr lang="en-US" sz="900" b="1">
                        <a:solidFill>
                          <a:srgbClr val="44546A"/>
                        </a:solidFill>
                        <a:effectLst/>
                        <a:latin typeface="Calibri" panose="020F0502020204030204" pitchFamily="34" charset="0"/>
                      </a:endParaRPr>
                    </a:p>
                  </a:txBody>
                  <a:tcPr marL="6177" marR="6177" marT="6177" marB="29647" anchor="b"/>
                </a:tc>
                <a:extLst>
                  <a:ext uri="{0D108BD9-81ED-4DB2-BD59-A6C34878D82A}">
                    <a16:rowId xmlns:a16="http://schemas.microsoft.com/office/drawing/2014/main" val="3968480331"/>
                  </a:ext>
                </a:extLst>
              </a:tr>
              <a:tr h="609493">
                <a:tc>
                  <a:txBody>
                    <a:bodyPr/>
                    <a:lstStyle/>
                    <a:p>
                      <a:pPr algn="r" fontAlgn="b"/>
                      <a:endParaRPr lang="en-US" sz="900" b="1">
                        <a:solidFill>
                          <a:srgbClr val="44546A"/>
                        </a:solidFill>
                        <a:effectLst/>
                        <a:latin typeface="Calibri" panose="020F0502020204030204" pitchFamily="34" charset="0"/>
                      </a:endParaRPr>
                    </a:p>
                  </a:txBody>
                  <a:tcPr marL="6177" marR="6177" marT="6177" marB="29647" anchor="b"/>
                </a:tc>
                <a:tc>
                  <a:txBody>
                    <a:bodyPr/>
                    <a:lstStyle/>
                    <a:p>
                      <a:pPr algn="r" fontAlgn="b"/>
                      <a:r>
                        <a:rPr lang="en-US" sz="900">
                          <a:effectLst/>
                        </a:rPr>
                        <a:t>5</a:t>
                      </a:r>
                      <a:endParaRPr lang="en-US" sz="900" b="1">
                        <a:solidFill>
                          <a:srgbClr val="44546A"/>
                        </a:solidFill>
                        <a:effectLst/>
                        <a:latin typeface="Calibri" panose="020F0502020204030204" pitchFamily="34" charset="0"/>
                      </a:endParaRPr>
                    </a:p>
                  </a:txBody>
                  <a:tcPr marL="6177" marR="6177" marT="6177" marB="29647" anchor="b"/>
                </a:tc>
                <a:tc>
                  <a:txBody>
                    <a:bodyPr/>
                    <a:lstStyle/>
                    <a:p>
                      <a:pPr fontAlgn="b"/>
                      <a:r>
                        <a:rPr lang="en-US" sz="900">
                          <a:effectLst/>
                        </a:rPr>
                        <a:t>New Diagnosis Link</a:t>
                      </a:r>
                      <a:endParaRPr lang="en-US" sz="900" b="1">
                        <a:solidFill>
                          <a:srgbClr val="44546A"/>
                        </a:solidFill>
                        <a:effectLst/>
                        <a:latin typeface="Calibri" panose="020F0502020204030204" pitchFamily="34" charset="0"/>
                      </a:endParaRPr>
                    </a:p>
                  </a:txBody>
                  <a:tcPr marL="6177" marR="6177" marT="6177" marB="29647" anchor="b"/>
                </a:tc>
                <a:tc>
                  <a:txBody>
                    <a:bodyPr/>
                    <a:lstStyle/>
                    <a:p>
                      <a:pPr fontAlgn="b"/>
                      <a:r>
                        <a:rPr lang="en-US" sz="900">
                          <a:effectLst/>
                        </a:rPr>
                        <a:t>User should be able to access the user input page for a new diagnosis</a:t>
                      </a:r>
                      <a:endParaRPr lang="en-US" sz="900" b="1">
                        <a:solidFill>
                          <a:srgbClr val="44546A"/>
                        </a:solidFill>
                        <a:effectLst/>
                        <a:latin typeface="Calibri" panose="020F0502020204030204" pitchFamily="34" charset="0"/>
                      </a:endParaRPr>
                    </a:p>
                  </a:txBody>
                  <a:tcPr marL="6177" marR="6177" marT="6177" marB="29647" anchor="b"/>
                </a:tc>
                <a:tc>
                  <a:txBody>
                    <a:bodyPr/>
                    <a:lstStyle/>
                    <a:p>
                      <a:pPr fontAlgn="b"/>
                      <a:r>
                        <a:rPr lang="en-US" sz="900">
                          <a:effectLst/>
                        </a:rPr>
                        <a:t>In the top right corner there is a button called new diagnosis, where you will be redirected to the upload image page to upload a new image to diagnose</a:t>
                      </a:r>
                      <a:endParaRPr lang="en-US" sz="900" b="1">
                        <a:solidFill>
                          <a:srgbClr val="44546A"/>
                        </a:solidFill>
                        <a:effectLst/>
                        <a:latin typeface="Calibri" panose="020F0502020204030204" pitchFamily="34" charset="0"/>
                      </a:endParaRPr>
                    </a:p>
                  </a:txBody>
                  <a:tcPr marL="6177" marR="6177" marT="6177" marB="29647" anchor="b"/>
                </a:tc>
                <a:tc>
                  <a:txBody>
                    <a:bodyPr/>
                    <a:lstStyle/>
                    <a:p>
                      <a:pPr fontAlgn="b"/>
                      <a:r>
                        <a:rPr lang="en-US" sz="900">
                          <a:effectLst/>
                        </a:rPr>
                        <a:t>P</a:t>
                      </a:r>
                      <a:endParaRPr lang="en-US" sz="900" b="1">
                        <a:solidFill>
                          <a:srgbClr val="44546A"/>
                        </a:solidFill>
                        <a:effectLst/>
                        <a:latin typeface="Calibri" panose="020F0502020204030204" pitchFamily="34" charset="0"/>
                      </a:endParaRPr>
                    </a:p>
                  </a:txBody>
                  <a:tcPr marL="6177" marR="6177" marT="6177" marB="29647" anchor="b"/>
                </a:tc>
                <a:extLst>
                  <a:ext uri="{0D108BD9-81ED-4DB2-BD59-A6C34878D82A}">
                    <a16:rowId xmlns:a16="http://schemas.microsoft.com/office/drawing/2014/main" val="2859501819"/>
                  </a:ext>
                </a:extLst>
              </a:tr>
              <a:tr h="414455">
                <a:tc>
                  <a:txBody>
                    <a:bodyPr/>
                    <a:lstStyle/>
                    <a:p>
                      <a:pPr algn="r" fontAlgn="b"/>
                      <a:endParaRPr lang="en-US" sz="900" b="1">
                        <a:solidFill>
                          <a:srgbClr val="44546A"/>
                        </a:solidFill>
                        <a:effectLst/>
                        <a:latin typeface="Calibri" panose="020F0502020204030204" pitchFamily="34" charset="0"/>
                      </a:endParaRPr>
                    </a:p>
                  </a:txBody>
                  <a:tcPr marL="6177" marR="6177" marT="6177" marB="29647" anchor="b"/>
                </a:tc>
                <a:tc>
                  <a:txBody>
                    <a:bodyPr/>
                    <a:lstStyle/>
                    <a:p>
                      <a:pPr algn="r" fontAlgn="b"/>
                      <a:r>
                        <a:rPr lang="en-US" sz="900">
                          <a:effectLst/>
                        </a:rPr>
                        <a:t>6</a:t>
                      </a:r>
                      <a:endParaRPr lang="en-US" sz="900" b="1">
                        <a:solidFill>
                          <a:srgbClr val="44546A"/>
                        </a:solidFill>
                        <a:effectLst/>
                        <a:latin typeface="Calibri" panose="020F0502020204030204" pitchFamily="34" charset="0"/>
                      </a:endParaRPr>
                    </a:p>
                  </a:txBody>
                  <a:tcPr marL="6177" marR="6177" marT="6177" marB="29647" anchor="b"/>
                </a:tc>
                <a:tc>
                  <a:txBody>
                    <a:bodyPr/>
                    <a:lstStyle/>
                    <a:p>
                      <a:pPr fontAlgn="b"/>
                      <a:r>
                        <a:rPr lang="en-US" sz="900">
                          <a:effectLst/>
                        </a:rPr>
                        <a:t>Return to Homepage Link</a:t>
                      </a:r>
                      <a:endParaRPr lang="en-US" sz="900" b="1">
                        <a:solidFill>
                          <a:srgbClr val="44546A"/>
                        </a:solidFill>
                        <a:effectLst/>
                        <a:latin typeface="Calibri" panose="020F0502020204030204" pitchFamily="34" charset="0"/>
                      </a:endParaRPr>
                    </a:p>
                  </a:txBody>
                  <a:tcPr marL="6177" marR="6177" marT="6177" marB="29647" anchor="b"/>
                </a:tc>
                <a:tc>
                  <a:txBody>
                    <a:bodyPr/>
                    <a:lstStyle/>
                    <a:p>
                      <a:pPr fontAlgn="b"/>
                      <a:r>
                        <a:rPr lang="en-US" sz="900">
                          <a:effectLst/>
                        </a:rPr>
                        <a:t>User should be able to return to the homepage when clicking the Home button</a:t>
                      </a:r>
                      <a:endParaRPr lang="en-US" sz="900" b="1">
                        <a:solidFill>
                          <a:srgbClr val="44546A"/>
                        </a:solidFill>
                        <a:effectLst/>
                        <a:latin typeface="Calibri" panose="020F0502020204030204" pitchFamily="34" charset="0"/>
                      </a:endParaRPr>
                    </a:p>
                  </a:txBody>
                  <a:tcPr marL="6177" marR="6177" marT="6177" marB="29647" anchor="b"/>
                </a:tc>
                <a:tc>
                  <a:txBody>
                    <a:bodyPr/>
                    <a:lstStyle/>
                    <a:p>
                      <a:pPr fontAlgn="b"/>
                      <a:r>
                        <a:rPr lang="en-US" sz="900">
                          <a:effectLst/>
                        </a:rPr>
                        <a:t>In the top left corner there is a Home button, when clicking this button you will be redirected to SymChecks homepage</a:t>
                      </a:r>
                      <a:endParaRPr lang="en-US" sz="900" b="1">
                        <a:solidFill>
                          <a:srgbClr val="44546A"/>
                        </a:solidFill>
                        <a:effectLst/>
                        <a:latin typeface="Calibri" panose="020F0502020204030204" pitchFamily="34" charset="0"/>
                      </a:endParaRPr>
                    </a:p>
                  </a:txBody>
                  <a:tcPr marL="6177" marR="6177" marT="6177" marB="29647" anchor="b"/>
                </a:tc>
                <a:tc>
                  <a:txBody>
                    <a:bodyPr/>
                    <a:lstStyle/>
                    <a:p>
                      <a:pPr fontAlgn="b"/>
                      <a:r>
                        <a:rPr lang="en-US" sz="900">
                          <a:effectLst/>
                        </a:rPr>
                        <a:t>P</a:t>
                      </a:r>
                      <a:endParaRPr lang="en-US" sz="900" b="1">
                        <a:solidFill>
                          <a:srgbClr val="44546A"/>
                        </a:solidFill>
                        <a:effectLst/>
                        <a:latin typeface="Calibri" panose="020F0502020204030204" pitchFamily="34" charset="0"/>
                      </a:endParaRPr>
                    </a:p>
                  </a:txBody>
                  <a:tcPr marL="6177" marR="6177" marT="6177" marB="29647" anchor="b"/>
                </a:tc>
                <a:extLst>
                  <a:ext uri="{0D108BD9-81ED-4DB2-BD59-A6C34878D82A}">
                    <a16:rowId xmlns:a16="http://schemas.microsoft.com/office/drawing/2014/main" val="4016227411"/>
                  </a:ext>
                </a:extLst>
              </a:tr>
              <a:tr h="609493">
                <a:tc>
                  <a:txBody>
                    <a:bodyPr/>
                    <a:lstStyle/>
                    <a:p>
                      <a:pPr algn="r" fontAlgn="b"/>
                      <a:endParaRPr lang="en-US" sz="900" b="1">
                        <a:solidFill>
                          <a:srgbClr val="44546A"/>
                        </a:solidFill>
                        <a:effectLst/>
                        <a:latin typeface="Calibri" panose="020F0502020204030204" pitchFamily="34" charset="0"/>
                      </a:endParaRPr>
                    </a:p>
                  </a:txBody>
                  <a:tcPr marL="6177" marR="6177" marT="6177" marB="29647" anchor="b"/>
                </a:tc>
                <a:tc>
                  <a:txBody>
                    <a:bodyPr/>
                    <a:lstStyle/>
                    <a:p>
                      <a:pPr algn="r" fontAlgn="b"/>
                      <a:r>
                        <a:rPr lang="en-US" sz="900">
                          <a:effectLst/>
                        </a:rPr>
                        <a:t>*7</a:t>
                      </a:r>
                      <a:endParaRPr lang="en-US" sz="900" b="1">
                        <a:solidFill>
                          <a:srgbClr val="44546A"/>
                        </a:solidFill>
                        <a:effectLst/>
                        <a:latin typeface="Calibri" panose="020F0502020204030204" pitchFamily="34" charset="0"/>
                      </a:endParaRPr>
                    </a:p>
                  </a:txBody>
                  <a:tcPr marL="6177" marR="6177" marT="6177" marB="29647" anchor="b"/>
                </a:tc>
                <a:tc>
                  <a:txBody>
                    <a:bodyPr/>
                    <a:lstStyle/>
                    <a:p>
                      <a:pPr fontAlgn="b"/>
                      <a:r>
                        <a:rPr lang="en-US" sz="900">
                          <a:effectLst/>
                        </a:rPr>
                        <a:t>Error Message</a:t>
                      </a:r>
                      <a:endParaRPr lang="en-US" sz="900" b="1">
                        <a:solidFill>
                          <a:srgbClr val="44546A"/>
                        </a:solidFill>
                        <a:effectLst/>
                        <a:latin typeface="Calibri" panose="020F0502020204030204" pitchFamily="34" charset="0"/>
                      </a:endParaRPr>
                    </a:p>
                  </a:txBody>
                  <a:tcPr marL="6177" marR="6177" marT="6177" marB="29647" anchor="b"/>
                </a:tc>
                <a:tc>
                  <a:txBody>
                    <a:bodyPr/>
                    <a:lstStyle/>
                    <a:p>
                      <a:pPr fontAlgn="b"/>
                      <a:r>
                        <a:rPr lang="en-US" sz="900">
                          <a:effectLst/>
                        </a:rPr>
                        <a:t>User should see an error message if there is any issue with their uploaded image.</a:t>
                      </a:r>
                      <a:endParaRPr lang="en-US" sz="900" b="1">
                        <a:solidFill>
                          <a:srgbClr val="44546A"/>
                        </a:solidFill>
                        <a:effectLst/>
                        <a:latin typeface="Calibri" panose="020F0502020204030204" pitchFamily="34" charset="0"/>
                      </a:endParaRPr>
                    </a:p>
                  </a:txBody>
                  <a:tcPr marL="6177" marR="6177" marT="6177" marB="29647" anchor="b"/>
                </a:tc>
                <a:tc>
                  <a:txBody>
                    <a:bodyPr/>
                    <a:lstStyle/>
                    <a:p>
                      <a:pPr fontAlgn="b"/>
                      <a:r>
                        <a:rPr lang="en-US" sz="900">
                          <a:effectLst/>
                        </a:rPr>
                        <a:t>If the user deletes their browser history and tries to refresh the page, the results won't exist anymore, and this will cause the user to submit photo again.</a:t>
                      </a:r>
                      <a:endParaRPr lang="en-US" sz="900" b="1">
                        <a:solidFill>
                          <a:srgbClr val="44546A"/>
                        </a:solidFill>
                        <a:effectLst/>
                        <a:latin typeface="Calibri" panose="020F0502020204030204" pitchFamily="34" charset="0"/>
                      </a:endParaRPr>
                    </a:p>
                  </a:txBody>
                  <a:tcPr marL="6177" marR="6177" marT="6177" marB="29647" anchor="b"/>
                </a:tc>
                <a:tc>
                  <a:txBody>
                    <a:bodyPr/>
                    <a:lstStyle/>
                    <a:p>
                      <a:pPr fontAlgn="b"/>
                      <a:r>
                        <a:rPr lang="en-US" sz="900">
                          <a:effectLst/>
                        </a:rPr>
                        <a:t>P</a:t>
                      </a:r>
                    </a:p>
                  </a:txBody>
                  <a:tcPr marL="6177" marR="6177" marT="6177" marB="29647" anchor="b"/>
                </a:tc>
                <a:extLst>
                  <a:ext uri="{0D108BD9-81ED-4DB2-BD59-A6C34878D82A}">
                    <a16:rowId xmlns:a16="http://schemas.microsoft.com/office/drawing/2014/main" val="1865581212"/>
                  </a:ext>
                </a:extLst>
              </a:tr>
            </a:tbl>
          </a:graphicData>
        </a:graphic>
      </p:graphicFrame>
    </p:spTree>
    <p:extLst>
      <p:ext uri="{BB962C8B-B14F-4D97-AF65-F5344CB8AC3E}">
        <p14:creationId xmlns:p14="http://schemas.microsoft.com/office/powerpoint/2010/main" val="30617035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926A0-AA49-43BE-8930-C8C6816CE196}"/>
              </a:ext>
            </a:extLst>
          </p:cNvPr>
          <p:cNvSpPr>
            <a:spLocks noGrp="1"/>
          </p:cNvSpPr>
          <p:nvPr>
            <p:ph type="title"/>
          </p:nvPr>
        </p:nvSpPr>
        <p:spPr/>
        <p:txBody>
          <a:bodyPr/>
          <a:lstStyle/>
          <a:p>
            <a:r>
              <a:rPr lang="en-US"/>
              <a:t>Test cases – feedback</a:t>
            </a:r>
          </a:p>
        </p:txBody>
      </p:sp>
      <p:graphicFrame>
        <p:nvGraphicFramePr>
          <p:cNvPr id="5" name="Content Placeholder 4">
            <a:extLst>
              <a:ext uri="{FF2B5EF4-FFF2-40B4-BE49-F238E27FC236}">
                <a16:creationId xmlns:a16="http://schemas.microsoft.com/office/drawing/2014/main" id="{2688FBA8-572B-40D2-830E-BE44602C876B}"/>
              </a:ext>
            </a:extLst>
          </p:cNvPr>
          <p:cNvGraphicFramePr>
            <a:graphicFrameLocks noGrp="1"/>
          </p:cNvGraphicFramePr>
          <p:nvPr>
            <p:ph idx="1"/>
            <p:extLst>
              <p:ext uri="{D42A27DB-BD31-4B8C-83A1-F6EECF244321}">
                <p14:modId xmlns:p14="http://schemas.microsoft.com/office/powerpoint/2010/main" val="3323248558"/>
              </p:ext>
            </p:extLst>
          </p:nvPr>
        </p:nvGraphicFramePr>
        <p:xfrm>
          <a:off x="581025" y="2181225"/>
          <a:ext cx="10847981" cy="3890208"/>
        </p:xfrm>
        <a:graphic>
          <a:graphicData uri="http://schemas.openxmlformats.org/drawingml/2006/table">
            <a:tbl>
              <a:tblPr firstRow="1" bandRow="1">
                <a:tableStyleId>{5C22544A-7EE6-4342-B048-85BDC9FD1C3A}</a:tableStyleId>
              </a:tblPr>
              <a:tblGrid>
                <a:gridCol w="978353">
                  <a:extLst>
                    <a:ext uri="{9D8B030D-6E8A-4147-A177-3AD203B41FA5}">
                      <a16:colId xmlns:a16="http://schemas.microsoft.com/office/drawing/2014/main" val="1305209509"/>
                    </a:ext>
                  </a:extLst>
                </a:gridCol>
                <a:gridCol w="516569">
                  <a:extLst>
                    <a:ext uri="{9D8B030D-6E8A-4147-A177-3AD203B41FA5}">
                      <a16:colId xmlns:a16="http://schemas.microsoft.com/office/drawing/2014/main" val="872278004"/>
                    </a:ext>
                  </a:extLst>
                </a:gridCol>
                <a:gridCol w="1870612">
                  <a:extLst>
                    <a:ext uri="{9D8B030D-6E8A-4147-A177-3AD203B41FA5}">
                      <a16:colId xmlns:a16="http://schemas.microsoft.com/office/drawing/2014/main" val="2534718979"/>
                    </a:ext>
                  </a:extLst>
                </a:gridCol>
                <a:gridCol w="618319">
                  <a:extLst>
                    <a:ext uri="{9D8B030D-6E8A-4147-A177-3AD203B41FA5}">
                      <a16:colId xmlns:a16="http://schemas.microsoft.com/office/drawing/2014/main" val="871224606"/>
                    </a:ext>
                  </a:extLst>
                </a:gridCol>
                <a:gridCol w="3420325">
                  <a:extLst>
                    <a:ext uri="{9D8B030D-6E8A-4147-A177-3AD203B41FA5}">
                      <a16:colId xmlns:a16="http://schemas.microsoft.com/office/drawing/2014/main" val="3776924292"/>
                    </a:ext>
                  </a:extLst>
                </a:gridCol>
                <a:gridCol w="2927234">
                  <a:extLst>
                    <a:ext uri="{9D8B030D-6E8A-4147-A177-3AD203B41FA5}">
                      <a16:colId xmlns:a16="http://schemas.microsoft.com/office/drawing/2014/main" val="91745694"/>
                    </a:ext>
                  </a:extLst>
                </a:gridCol>
                <a:gridCol w="516569">
                  <a:extLst>
                    <a:ext uri="{9D8B030D-6E8A-4147-A177-3AD203B41FA5}">
                      <a16:colId xmlns:a16="http://schemas.microsoft.com/office/drawing/2014/main" val="1249902441"/>
                    </a:ext>
                  </a:extLst>
                </a:gridCol>
              </a:tblGrid>
              <a:tr h="628549">
                <a:tc>
                  <a:txBody>
                    <a:bodyPr/>
                    <a:lstStyle/>
                    <a:p>
                      <a:pPr fontAlgn="b"/>
                      <a:r>
                        <a:rPr lang="en-US" sz="1600" b="1" kern="1200">
                          <a:solidFill>
                            <a:schemeClr val="lt1"/>
                          </a:solidFill>
                          <a:effectLst/>
                          <a:latin typeface="+mn-lt"/>
                          <a:ea typeface="+mn-ea"/>
                          <a:cs typeface="+mn-cs"/>
                        </a:rPr>
                        <a:t>Test Case For</a:t>
                      </a:r>
                    </a:p>
                  </a:txBody>
                  <a:tcPr marL="9525" marR="9525" marT="9525" anchor="b"/>
                </a:tc>
                <a:tc>
                  <a:txBody>
                    <a:bodyPr/>
                    <a:lstStyle/>
                    <a:p>
                      <a:pPr fontAlgn="b"/>
                      <a:r>
                        <a:rPr lang="en-US" sz="1600">
                          <a:effectLst/>
                        </a:rPr>
                        <a:t>ID</a:t>
                      </a:r>
                      <a:endParaRPr lang="en-US" sz="1600">
                        <a:effectLst/>
                        <a:latin typeface="Calibri" panose="020F0502020204030204" pitchFamily="34" charset="0"/>
                      </a:endParaRPr>
                    </a:p>
                  </a:txBody>
                  <a:tcPr marL="9525" marR="9525" marT="9525" anchor="b"/>
                </a:tc>
                <a:tc>
                  <a:txBody>
                    <a:bodyPr/>
                    <a:lstStyle/>
                    <a:p>
                      <a:pPr fontAlgn="b"/>
                      <a:r>
                        <a:rPr lang="en-US" sz="1600">
                          <a:effectLst/>
                        </a:rPr>
                        <a:t>Test Cases</a:t>
                      </a:r>
                      <a:endParaRPr lang="en-US" sz="1600">
                        <a:effectLst/>
                        <a:latin typeface="Calibri" panose="020F0502020204030204" pitchFamily="34" charset="0"/>
                      </a:endParaRPr>
                    </a:p>
                  </a:txBody>
                  <a:tcPr marL="9525" marR="9525" marT="9525" anchor="b"/>
                </a:tc>
                <a:tc>
                  <a:txBody>
                    <a:bodyPr/>
                    <a:lstStyle/>
                    <a:p>
                      <a:pPr fontAlgn="b"/>
                      <a:r>
                        <a:rPr lang="en-US" sz="1600">
                          <a:effectLst/>
                        </a:rPr>
                        <a:t>Test Data</a:t>
                      </a:r>
                      <a:endParaRPr lang="en-US" sz="1600">
                        <a:effectLst/>
                        <a:latin typeface="Calibri" panose="020F0502020204030204" pitchFamily="34" charset="0"/>
                      </a:endParaRPr>
                    </a:p>
                  </a:txBody>
                  <a:tcPr marL="9525" marR="9525" marT="9525" anchor="b"/>
                </a:tc>
                <a:tc>
                  <a:txBody>
                    <a:bodyPr/>
                    <a:lstStyle/>
                    <a:p>
                      <a:pPr fontAlgn="b"/>
                      <a:r>
                        <a:rPr lang="en-US" sz="1600">
                          <a:effectLst/>
                        </a:rPr>
                        <a:t>Expected Results </a:t>
                      </a:r>
                      <a:endParaRPr lang="en-US" sz="1600">
                        <a:effectLst/>
                        <a:latin typeface="Calibri" panose="020F0502020204030204" pitchFamily="34" charset="0"/>
                      </a:endParaRPr>
                    </a:p>
                  </a:txBody>
                  <a:tcPr marL="9525" marR="9525" marT="9525" anchor="b"/>
                </a:tc>
                <a:tc>
                  <a:txBody>
                    <a:bodyPr/>
                    <a:lstStyle/>
                    <a:p>
                      <a:pPr fontAlgn="b"/>
                      <a:r>
                        <a:rPr lang="en-US" sz="1600">
                          <a:effectLst/>
                        </a:rPr>
                        <a:t>Actual Results</a:t>
                      </a:r>
                      <a:endParaRPr lang="en-US" sz="1600">
                        <a:effectLst/>
                        <a:latin typeface="Calibri" panose="020F0502020204030204" pitchFamily="34" charset="0"/>
                      </a:endParaRPr>
                    </a:p>
                  </a:txBody>
                  <a:tcPr marL="9525" marR="9525" marT="9525" anchor="b"/>
                </a:tc>
                <a:tc>
                  <a:txBody>
                    <a:bodyPr/>
                    <a:lstStyle/>
                    <a:p>
                      <a:pPr fontAlgn="b"/>
                      <a:r>
                        <a:rPr lang="en-US" sz="1600">
                          <a:effectLst/>
                        </a:rPr>
                        <a:t>Pass/Fail</a:t>
                      </a:r>
                      <a:endParaRPr lang="en-US" sz="1600">
                        <a:effectLst/>
                        <a:latin typeface="Calibri" panose="020F0502020204030204" pitchFamily="34" charset="0"/>
                      </a:endParaRPr>
                    </a:p>
                  </a:txBody>
                  <a:tcPr marL="9525" marR="9525" marT="9525" anchor="b"/>
                </a:tc>
                <a:extLst>
                  <a:ext uri="{0D108BD9-81ED-4DB2-BD59-A6C34878D82A}">
                    <a16:rowId xmlns:a16="http://schemas.microsoft.com/office/drawing/2014/main" val="986804553"/>
                  </a:ext>
                </a:extLst>
              </a:tr>
              <a:tr h="1087219">
                <a:tc>
                  <a:txBody>
                    <a:bodyPr/>
                    <a:lstStyle/>
                    <a:p>
                      <a:pPr fontAlgn="b"/>
                      <a:r>
                        <a:rPr lang="en-US" sz="1400">
                          <a:effectLst/>
                        </a:rPr>
                        <a:t>Feedback</a:t>
                      </a:r>
                      <a:endParaRPr lang="en-US" sz="1400" b="1">
                        <a:solidFill>
                          <a:srgbClr val="44546A"/>
                        </a:solidFill>
                        <a:effectLst/>
                        <a:latin typeface="Calibri" panose="020F0502020204030204" pitchFamily="34" charset="0"/>
                      </a:endParaRPr>
                    </a:p>
                  </a:txBody>
                  <a:tcPr marL="9525" marR="9525" marT="9525" anchor="b"/>
                </a:tc>
                <a:tc>
                  <a:txBody>
                    <a:bodyPr/>
                    <a:lstStyle/>
                    <a:p>
                      <a:pPr algn="r" fontAlgn="b"/>
                      <a:r>
                        <a:rPr lang="en-US" sz="1400">
                          <a:effectLst/>
                        </a:rPr>
                        <a:t>1</a:t>
                      </a:r>
                      <a:endParaRPr lang="en-US" sz="1400" b="1">
                        <a:solidFill>
                          <a:srgbClr val="44546A"/>
                        </a:solidFill>
                        <a:effectLst/>
                        <a:latin typeface="Calibri" panose="020F0502020204030204" pitchFamily="34" charset="0"/>
                      </a:endParaRPr>
                    </a:p>
                  </a:txBody>
                  <a:tcPr marL="9525" marR="9525" marT="9525" anchor="b"/>
                </a:tc>
                <a:tc>
                  <a:txBody>
                    <a:bodyPr/>
                    <a:lstStyle/>
                    <a:p>
                      <a:pPr fontAlgn="b"/>
                      <a:r>
                        <a:rPr lang="en-US" sz="1400">
                          <a:effectLst/>
                        </a:rPr>
                        <a:t>Send user feedback</a:t>
                      </a:r>
                      <a:endParaRPr lang="en-US" sz="1400" b="1">
                        <a:solidFill>
                          <a:srgbClr val="44546A"/>
                        </a:solidFill>
                        <a:effectLst/>
                        <a:latin typeface="Calibri" panose="020F0502020204030204" pitchFamily="34" charset="0"/>
                      </a:endParaRPr>
                    </a:p>
                  </a:txBody>
                  <a:tcPr marL="9525" marR="9525" marT="9525" anchor="b"/>
                </a:tc>
                <a:tc>
                  <a:txBody>
                    <a:bodyPr/>
                    <a:lstStyle/>
                    <a:p>
                      <a:pPr fontAlgn="b"/>
                      <a:endParaRPr lang="en-US" sz="1400" b="1">
                        <a:solidFill>
                          <a:srgbClr val="44546A"/>
                        </a:solidFill>
                        <a:effectLst/>
                        <a:latin typeface="Calibri" panose="020F0502020204030204" pitchFamily="34" charset="0"/>
                      </a:endParaRPr>
                    </a:p>
                  </a:txBody>
                  <a:tcPr marL="9525" marR="9525" marT="9525" anchor="b"/>
                </a:tc>
                <a:tc>
                  <a:txBody>
                    <a:bodyPr/>
                    <a:lstStyle/>
                    <a:p>
                      <a:pPr fontAlgn="b"/>
                      <a:r>
                        <a:rPr lang="en-US" sz="1400">
                          <a:effectLst/>
                        </a:rPr>
                        <a:t>User can click button to send feedback about application</a:t>
                      </a:r>
                      <a:endParaRPr lang="en-US" sz="1400" b="1">
                        <a:solidFill>
                          <a:srgbClr val="44546A"/>
                        </a:solidFill>
                        <a:effectLst/>
                        <a:latin typeface="Calibri" panose="020F0502020204030204" pitchFamily="34" charset="0"/>
                      </a:endParaRPr>
                    </a:p>
                  </a:txBody>
                  <a:tcPr marL="9525" marR="9525" marT="9525" anchor="b"/>
                </a:tc>
                <a:tc>
                  <a:txBody>
                    <a:bodyPr/>
                    <a:lstStyle/>
                    <a:p>
                      <a:pPr fontAlgn="b"/>
                      <a:r>
                        <a:rPr lang="en-US" sz="1400">
                          <a:effectLst/>
                        </a:rPr>
                        <a:t>Located at the bottom of the Results Page, there is a Feedback section. You can click Contact Us Here to send the team a message.</a:t>
                      </a:r>
                      <a:endParaRPr lang="en-US" sz="1400" b="1">
                        <a:solidFill>
                          <a:srgbClr val="44546A"/>
                        </a:solidFill>
                        <a:effectLst/>
                        <a:latin typeface="Calibri" panose="020F0502020204030204" pitchFamily="34" charset="0"/>
                      </a:endParaRPr>
                    </a:p>
                  </a:txBody>
                  <a:tcPr marL="9525" marR="9525" marT="9525" anchor="b"/>
                </a:tc>
                <a:tc>
                  <a:txBody>
                    <a:bodyPr/>
                    <a:lstStyle/>
                    <a:p>
                      <a:pPr fontAlgn="b"/>
                      <a:r>
                        <a:rPr lang="en-US" sz="1400">
                          <a:effectLst/>
                        </a:rPr>
                        <a:t>P</a:t>
                      </a:r>
                      <a:endParaRPr lang="en-US" sz="1400" b="1">
                        <a:solidFill>
                          <a:srgbClr val="44546A"/>
                        </a:solidFill>
                        <a:effectLst/>
                        <a:latin typeface="Calibri" panose="020F0502020204030204" pitchFamily="34" charset="0"/>
                      </a:endParaRPr>
                    </a:p>
                  </a:txBody>
                  <a:tcPr marL="9525" marR="9525" marT="9525" anchor="b"/>
                </a:tc>
                <a:extLst>
                  <a:ext uri="{0D108BD9-81ED-4DB2-BD59-A6C34878D82A}">
                    <a16:rowId xmlns:a16="http://schemas.microsoft.com/office/drawing/2014/main" val="3199993948"/>
                  </a:ext>
                </a:extLst>
              </a:tr>
              <a:tr h="1342038">
                <a:tc>
                  <a:txBody>
                    <a:bodyPr/>
                    <a:lstStyle/>
                    <a:p>
                      <a:pPr fontAlgn="b"/>
                      <a:endParaRPr lang="en-US" sz="1200">
                        <a:effectLst/>
                        <a:latin typeface="Calibri" panose="020F0502020204030204" pitchFamily="34" charset="0"/>
                      </a:endParaRPr>
                    </a:p>
                  </a:txBody>
                  <a:tcPr marL="9525" marR="9525" marT="9525" anchor="b"/>
                </a:tc>
                <a:tc>
                  <a:txBody>
                    <a:bodyPr/>
                    <a:lstStyle/>
                    <a:p>
                      <a:pPr algn="r" fontAlgn="b"/>
                      <a:r>
                        <a:rPr lang="en-US" sz="1400">
                          <a:effectLst/>
                        </a:rPr>
                        <a:t>2</a:t>
                      </a:r>
                      <a:endParaRPr lang="en-US" sz="1400" b="1">
                        <a:solidFill>
                          <a:srgbClr val="44546A"/>
                        </a:solidFill>
                        <a:effectLst/>
                        <a:latin typeface="Calibri" panose="020F0502020204030204" pitchFamily="34" charset="0"/>
                      </a:endParaRPr>
                    </a:p>
                  </a:txBody>
                  <a:tcPr marL="9525" marR="9525" marT="9525" anchor="b"/>
                </a:tc>
                <a:tc>
                  <a:txBody>
                    <a:bodyPr/>
                    <a:lstStyle/>
                    <a:p>
                      <a:pPr fontAlgn="b"/>
                      <a:r>
                        <a:rPr lang="en-US" sz="1400">
                          <a:effectLst/>
                        </a:rPr>
                        <a:t>Fill out feedback</a:t>
                      </a:r>
                      <a:endParaRPr lang="en-US" sz="1400" b="1">
                        <a:solidFill>
                          <a:srgbClr val="44546A"/>
                        </a:solidFill>
                        <a:effectLst/>
                        <a:latin typeface="Calibri" panose="020F0502020204030204" pitchFamily="34" charset="0"/>
                      </a:endParaRPr>
                    </a:p>
                  </a:txBody>
                  <a:tcPr marL="9525" marR="9525" marT="9525" anchor="b"/>
                </a:tc>
                <a:tc>
                  <a:txBody>
                    <a:bodyPr/>
                    <a:lstStyle/>
                    <a:p>
                      <a:pPr fontAlgn="b"/>
                      <a:endParaRPr lang="en-US" sz="1200">
                        <a:effectLst/>
                        <a:latin typeface="Calibri" panose="020F0502020204030204" pitchFamily="34" charset="0"/>
                      </a:endParaRPr>
                    </a:p>
                  </a:txBody>
                  <a:tcPr marL="9525" marR="9525" marT="9525" anchor="b"/>
                </a:tc>
                <a:tc>
                  <a:txBody>
                    <a:bodyPr/>
                    <a:lstStyle/>
                    <a:p>
                      <a:pPr fontAlgn="b"/>
                      <a:r>
                        <a:rPr lang="en-US" sz="1400">
                          <a:effectLst/>
                        </a:rPr>
                        <a:t>User will be prompted to type their feedback about the application</a:t>
                      </a:r>
                      <a:endParaRPr lang="en-US" sz="1400" b="1">
                        <a:solidFill>
                          <a:srgbClr val="44546A"/>
                        </a:solidFill>
                        <a:effectLst/>
                        <a:latin typeface="Calibri" panose="020F0502020204030204" pitchFamily="34" charset="0"/>
                      </a:endParaRPr>
                    </a:p>
                  </a:txBody>
                  <a:tcPr marL="9525" marR="9525" marT="9525" anchor="b"/>
                </a:tc>
                <a:tc>
                  <a:txBody>
                    <a:bodyPr/>
                    <a:lstStyle/>
                    <a:p>
                      <a:pPr fontAlgn="b"/>
                      <a:r>
                        <a:rPr lang="en-US" sz="1400">
                          <a:effectLst/>
                        </a:rPr>
                        <a:t>Once the Contact Us Here was clicked you will be redirected to an email where the email address and subject are already filled out. All you have to do is fill out the message you would like to send.</a:t>
                      </a:r>
                      <a:endParaRPr lang="en-US" sz="1400" b="1">
                        <a:solidFill>
                          <a:srgbClr val="44546A"/>
                        </a:solidFill>
                        <a:effectLst/>
                        <a:latin typeface="Calibri" panose="020F0502020204030204" pitchFamily="34" charset="0"/>
                      </a:endParaRPr>
                    </a:p>
                  </a:txBody>
                  <a:tcPr marL="9525" marR="9525" marT="9525" anchor="b"/>
                </a:tc>
                <a:tc>
                  <a:txBody>
                    <a:bodyPr/>
                    <a:lstStyle/>
                    <a:p>
                      <a:pPr fontAlgn="b"/>
                      <a:r>
                        <a:rPr lang="en-US" sz="1400">
                          <a:effectLst/>
                        </a:rPr>
                        <a:t>P</a:t>
                      </a:r>
                      <a:endParaRPr lang="en-US" sz="1400" b="1">
                        <a:solidFill>
                          <a:srgbClr val="44546A"/>
                        </a:solidFill>
                        <a:effectLst/>
                        <a:latin typeface="Calibri" panose="020F0502020204030204" pitchFamily="34" charset="0"/>
                      </a:endParaRPr>
                    </a:p>
                  </a:txBody>
                  <a:tcPr marL="9525" marR="9525" marT="9525" anchor="b"/>
                </a:tc>
                <a:extLst>
                  <a:ext uri="{0D108BD9-81ED-4DB2-BD59-A6C34878D82A}">
                    <a16:rowId xmlns:a16="http://schemas.microsoft.com/office/drawing/2014/main" val="3633105515"/>
                  </a:ext>
                </a:extLst>
              </a:tr>
              <a:tr h="832402">
                <a:tc>
                  <a:txBody>
                    <a:bodyPr/>
                    <a:lstStyle/>
                    <a:p>
                      <a:pPr fontAlgn="b"/>
                      <a:endParaRPr lang="en-US" sz="1200">
                        <a:effectLst/>
                        <a:latin typeface="Calibri" panose="020F0502020204030204" pitchFamily="34" charset="0"/>
                      </a:endParaRPr>
                    </a:p>
                  </a:txBody>
                  <a:tcPr marL="9525" marR="9525" marT="9525" anchor="b"/>
                </a:tc>
                <a:tc>
                  <a:txBody>
                    <a:bodyPr/>
                    <a:lstStyle/>
                    <a:p>
                      <a:pPr algn="r" fontAlgn="b"/>
                      <a:r>
                        <a:rPr lang="en-US" sz="1400">
                          <a:effectLst/>
                        </a:rPr>
                        <a:t>3</a:t>
                      </a:r>
                      <a:endParaRPr lang="en-US" sz="1400" b="1">
                        <a:solidFill>
                          <a:srgbClr val="44546A"/>
                        </a:solidFill>
                        <a:effectLst/>
                        <a:latin typeface="Calibri" panose="020F0502020204030204" pitchFamily="34" charset="0"/>
                      </a:endParaRPr>
                    </a:p>
                  </a:txBody>
                  <a:tcPr marL="9525" marR="9525" marT="9525" anchor="b"/>
                </a:tc>
                <a:tc>
                  <a:txBody>
                    <a:bodyPr/>
                    <a:lstStyle/>
                    <a:p>
                      <a:pPr fontAlgn="b"/>
                      <a:r>
                        <a:rPr lang="en-US" sz="1400">
                          <a:effectLst/>
                        </a:rPr>
                        <a:t>Submit Feedback</a:t>
                      </a:r>
                      <a:endParaRPr lang="en-US" sz="1400" b="1">
                        <a:solidFill>
                          <a:srgbClr val="44546A"/>
                        </a:solidFill>
                        <a:effectLst/>
                        <a:latin typeface="Calibri" panose="020F0502020204030204" pitchFamily="34" charset="0"/>
                      </a:endParaRPr>
                    </a:p>
                  </a:txBody>
                  <a:tcPr marL="9525" marR="9525" marT="9525" anchor="b"/>
                </a:tc>
                <a:tc>
                  <a:txBody>
                    <a:bodyPr/>
                    <a:lstStyle/>
                    <a:p>
                      <a:pPr fontAlgn="b"/>
                      <a:endParaRPr lang="en-US" sz="1200">
                        <a:effectLst/>
                        <a:latin typeface="Calibri" panose="020F0502020204030204" pitchFamily="34" charset="0"/>
                      </a:endParaRPr>
                    </a:p>
                  </a:txBody>
                  <a:tcPr marL="9525" marR="9525" marT="9525" anchor="b"/>
                </a:tc>
                <a:tc>
                  <a:txBody>
                    <a:bodyPr/>
                    <a:lstStyle/>
                    <a:p>
                      <a:pPr fontAlgn="b"/>
                      <a:r>
                        <a:rPr lang="en-US" sz="1400">
                          <a:effectLst/>
                        </a:rPr>
                        <a:t>User can submit feedback and will have a response within 24 hours</a:t>
                      </a:r>
                      <a:endParaRPr lang="en-US" sz="1400" b="1">
                        <a:solidFill>
                          <a:srgbClr val="44546A"/>
                        </a:solidFill>
                        <a:effectLst/>
                        <a:latin typeface="Calibri" panose="020F0502020204030204" pitchFamily="34" charset="0"/>
                      </a:endParaRPr>
                    </a:p>
                  </a:txBody>
                  <a:tcPr marL="9525" marR="9525" marT="9525" anchor="b"/>
                </a:tc>
                <a:tc>
                  <a:txBody>
                    <a:bodyPr/>
                    <a:lstStyle/>
                    <a:p>
                      <a:pPr fontAlgn="b"/>
                      <a:r>
                        <a:rPr lang="en-US" sz="1400">
                          <a:effectLst/>
                        </a:rPr>
                        <a:t>Once the email is ready to be sent, the user can send the email and the team will respond back shortly.</a:t>
                      </a:r>
                      <a:endParaRPr lang="en-US" sz="1400" b="1">
                        <a:solidFill>
                          <a:srgbClr val="44546A"/>
                        </a:solidFill>
                        <a:effectLst/>
                        <a:latin typeface="Calibri" panose="020F0502020204030204" pitchFamily="34" charset="0"/>
                      </a:endParaRPr>
                    </a:p>
                  </a:txBody>
                  <a:tcPr marL="9525" marR="9525" marT="9525" anchor="b"/>
                </a:tc>
                <a:tc>
                  <a:txBody>
                    <a:bodyPr/>
                    <a:lstStyle/>
                    <a:p>
                      <a:pPr fontAlgn="b"/>
                      <a:r>
                        <a:rPr lang="en-US" sz="1400">
                          <a:effectLst/>
                        </a:rPr>
                        <a:t>P</a:t>
                      </a:r>
                      <a:endParaRPr lang="en-US" sz="1400" b="1">
                        <a:solidFill>
                          <a:srgbClr val="44546A"/>
                        </a:solidFill>
                        <a:effectLst/>
                        <a:latin typeface="Calibri" panose="020F0502020204030204" pitchFamily="34" charset="0"/>
                      </a:endParaRPr>
                    </a:p>
                  </a:txBody>
                  <a:tcPr marL="9525" marR="9525" marT="9525" anchor="b"/>
                </a:tc>
                <a:extLst>
                  <a:ext uri="{0D108BD9-81ED-4DB2-BD59-A6C34878D82A}">
                    <a16:rowId xmlns:a16="http://schemas.microsoft.com/office/drawing/2014/main" val="1712324202"/>
                  </a:ext>
                </a:extLst>
              </a:tr>
            </a:tbl>
          </a:graphicData>
        </a:graphic>
      </p:graphicFrame>
    </p:spTree>
    <p:extLst>
      <p:ext uri="{BB962C8B-B14F-4D97-AF65-F5344CB8AC3E}">
        <p14:creationId xmlns:p14="http://schemas.microsoft.com/office/powerpoint/2010/main" val="4937253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16">
            <a:extLst>
              <a:ext uri="{FF2B5EF4-FFF2-40B4-BE49-F238E27FC236}">
                <a16:creationId xmlns:a16="http://schemas.microsoft.com/office/drawing/2014/main" id="{8A62BB49-05AD-4D45-B17B-258C19ADB6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8175"/>
            <a:ext cx="12191999" cy="62198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Logo&#10;&#10;Description automatically generated">
            <a:extLst>
              <a:ext uri="{FF2B5EF4-FFF2-40B4-BE49-F238E27FC236}">
                <a16:creationId xmlns:a16="http://schemas.microsoft.com/office/drawing/2014/main" id="{5AC2BBAD-94B7-8A4E-A926-DD613A3607DB}"/>
              </a:ext>
            </a:extLst>
          </p:cNvPr>
          <p:cNvPicPr>
            <a:picLocks noChangeAspect="1"/>
          </p:cNvPicPr>
          <p:nvPr/>
        </p:nvPicPr>
        <p:blipFill>
          <a:blip r:embed="rId3"/>
          <a:stretch>
            <a:fillRect/>
          </a:stretch>
        </p:blipFill>
        <p:spPr>
          <a:xfrm>
            <a:off x="785870" y="2357399"/>
            <a:ext cx="3032061" cy="2327106"/>
          </a:xfrm>
          <a:prstGeom prst="rect">
            <a:avLst/>
          </a:prstGeom>
          <a:noFill/>
        </p:spPr>
      </p:pic>
      <p:sp>
        <p:nvSpPr>
          <p:cNvPr id="26" name="Rectangle 18">
            <a:extLst>
              <a:ext uri="{FF2B5EF4-FFF2-40B4-BE49-F238E27FC236}">
                <a16:creationId xmlns:a16="http://schemas.microsoft.com/office/drawing/2014/main" id="{E44D4667-74B9-431D-AEC9-73B81BE1C8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36240" y="638175"/>
            <a:ext cx="3696153" cy="575239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D537EC4A-ADC3-4AAE-A662-4776E5484FC3}"/>
              </a:ext>
            </a:extLst>
          </p:cNvPr>
          <p:cNvSpPr>
            <a:spLocks noGrp="1"/>
          </p:cNvSpPr>
          <p:nvPr>
            <p:ph type="ctrTitle"/>
          </p:nvPr>
        </p:nvSpPr>
        <p:spPr>
          <a:xfrm>
            <a:off x="8296275" y="1419225"/>
            <a:ext cx="3081576" cy="2085869"/>
          </a:xfrm>
        </p:spPr>
        <p:txBody>
          <a:bodyPr>
            <a:normAutofit/>
          </a:bodyPr>
          <a:lstStyle/>
          <a:p>
            <a:r>
              <a:rPr lang="en-US">
                <a:solidFill>
                  <a:srgbClr val="FFFFFF"/>
                </a:solidFill>
              </a:rPr>
              <a:t>Project Demo </a:t>
            </a:r>
          </a:p>
        </p:txBody>
      </p:sp>
      <p:pic>
        <p:nvPicPr>
          <p:cNvPr id="4" name="Picture 3" descr="A picture containing logo&#10;&#10;Description automatically generated">
            <a:extLst>
              <a:ext uri="{FF2B5EF4-FFF2-40B4-BE49-F238E27FC236}">
                <a16:creationId xmlns:a16="http://schemas.microsoft.com/office/drawing/2014/main" id="{6131C1EC-2964-8145-B4F6-16F4D3DFF3A3}"/>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4578192" y="2010169"/>
            <a:ext cx="3027759" cy="3027759"/>
          </a:xfrm>
          <a:prstGeom prst="rect">
            <a:avLst/>
          </a:prstGeom>
        </p:spPr>
      </p:pic>
      <p:sp>
        <p:nvSpPr>
          <p:cNvPr id="21" name="Rectangle 20">
            <a:extLst>
              <a:ext uri="{FF2B5EF4-FFF2-40B4-BE49-F238E27FC236}">
                <a16:creationId xmlns:a16="http://schemas.microsoft.com/office/drawing/2014/main" id="{44F447FB-106D-4BB6-B82F-880DB487A0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4391" y="641101"/>
            <a:ext cx="3695019" cy="5749463"/>
          </a:xfrm>
          <a:prstGeom prst="rect">
            <a:avLst/>
          </a:pr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1D8A0B00-C23D-433F-9C32-71C5D8F7B6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6714" y="638829"/>
            <a:ext cx="3695019" cy="5749463"/>
          </a:xfrm>
          <a:prstGeom prst="rect">
            <a:avLst/>
          </a:pr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EB0F5C4B-DD30-9844-AAE8-11288C9DDC6F}"/>
              </a:ext>
            </a:extLst>
          </p:cNvPr>
          <p:cNvSpPr txBox="1"/>
          <p:nvPr/>
        </p:nvSpPr>
        <p:spPr>
          <a:xfrm>
            <a:off x="5149486" y="6907661"/>
            <a:ext cx="2621230"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6" tooltip="https://www.benlinders.com/exercises/">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7" tooltip="https://creativecommons.org/licenses/by-nc-nd/3.0/">
                  <a:extLst>
                    <a:ext uri="{A12FA001-AC4F-418D-AE19-62706E023703}">
                      <ahyp:hlinkClr xmlns:ahyp="http://schemas.microsoft.com/office/drawing/2018/hyperlinkcolor" val="tx"/>
                    </a:ext>
                  </a:extLst>
                </a:hlinkClick>
              </a:rPr>
              <a:t>CC BY-NC-ND</a:t>
            </a:r>
            <a:endParaRPr lang="en-US" sz="700">
              <a:solidFill>
                <a:srgbClr val="FFFFFF"/>
              </a:solidFill>
            </a:endParaRPr>
          </a:p>
        </p:txBody>
      </p:sp>
    </p:spTree>
    <p:extLst>
      <p:ext uri="{BB962C8B-B14F-4D97-AF65-F5344CB8AC3E}">
        <p14:creationId xmlns:p14="http://schemas.microsoft.com/office/powerpoint/2010/main" val="17531265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48E96387-12F1-45E4-9322-ABBF2EE040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A9F421DD-DE4E-4547-A904-3F80E25E3F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a:extLst>
              <a:ext uri="{FF2B5EF4-FFF2-40B4-BE49-F238E27FC236}">
                <a16:creationId xmlns:a16="http://schemas.microsoft.com/office/drawing/2014/main" id="{09985DEC-1215-4209-9708-B45CC97740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a:extLst>
              <a:ext uri="{FF2B5EF4-FFF2-40B4-BE49-F238E27FC236}">
                <a16:creationId xmlns:a16="http://schemas.microsoft.com/office/drawing/2014/main" id="{90EB7086-616E-4D44-94BE-D0F7635617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22" name="Rectangle 21">
            <a:extLst>
              <a:ext uri="{FF2B5EF4-FFF2-40B4-BE49-F238E27FC236}">
                <a16:creationId xmlns:a16="http://schemas.microsoft.com/office/drawing/2014/main" id="{5CC2B463-6BD5-411E-A3CA-67A9FE0031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8175"/>
            <a:ext cx="12191999" cy="62198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E83E6F24-3E64-4893-9F13-7BEE01C841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6851" y="723899"/>
            <a:ext cx="7498616"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EC3543A8-3AAE-4A5E-BE58-AB080DB97180}"/>
              </a:ext>
            </a:extLst>
          </p:cNvPr>
          <p:cNvSpPr>
            <a:spLocks noGrp="1"/>
          </p:cNvSpPr>
          <p:nvPr>
            <p:ph type="title"/>
          </p:nvPr>
        </p:nvSpPr>
        <p:spPr>
          <a:xfrm>
            <a:off x="4579243" y="1419225"/>
            <a:ext cx="6798608" cy="2085869"/>
          </a:xfrm>
        </p:spPr>
        <p:txBody>
          <a:bodyPr vert="horz" lIns="91440" tIns="45720" rIns="91440" bIns="45720" rtlCol="0" anchor="b">
            <a:normAutofit/>
          </a:bodyPr>
          <a:lstStyle/>
          <a:p>
            <a:r>
              <a:rPr lang="en-US" sz="3600" dirty="0" err="1">
                <a:solidFill>
                  <a:srgbClr val="FFFFFF"/>
                </a:solidFill>
              </a:rPr>
              <a:t>Github</a:t>
            </a:r>
            <a:r>
              <a:rPr lang="en-US" sz="3600" dirty="0">
                <a:solidFill>
                  <a:srgbClr val="FFFFFF"/>
                </a:solidFill>
              </a:rPr>
              <a:t> Walkthrough </a:t>
            </a:r>
          </a:p>
        </p:txBody>
      </p:sp>
      <p:pic>
        <p:nvPicPr>
          <p:cNvPr id="11" name="Graphic 10" descr="Switch">
            <a:extLst>
              <a:ext uri="{FF2B5EF4-FFF2-40B4-BE49-F238E27FC236}">
                <a16:creationId xmlns:a16="http://schemas.microsoft.com/office/drawing/2014/main" id="{EC0E1708-2C0F-4BD0-90A2-E3C59DAEF59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31165" y="2812727"/>
            <a:ext cx="2716911" cy="2716911"/>
          </a:xfrm>
          <a:prstGeom prst="rect">
            <a:avLst/>
          </a:prstGeom>
        </p:spPr>
      </p:pic>
      <p:sp>
        <p:nvSpPr>
          <p:cNvPr id="12" name="Rectangle 11">
            <a:extLst>
              <a:ext uri="{FF2B5EF4-FFF2-40B4-BE49-F238E27FC236}">
                <a16:creationId xmlns:a16="http://schemas.microsoft.com/office/drawing/2014/main" id="{50A162F1-4267-5E4C-BB48-E1F3E16E6119}"/>
              </a:ext>
            </a:extLst>
          </p:cNvPr>
          <p:cNvSpPr/>
          <p:nvPr/>
        </p:nvSpPr>
        <p:spPr>
          <a:xfrm>
            <a:off x="1605285" y="1419225"/>
            <a:ext cx="1368672" cy="1307524"/>
          </a:xfrm>
          <a:prstGeom prst="rect">
            <a:avLst/>
          </a:prstGeom>
          <a:blipFill>
            <a:blip r:embed="rId5">
              <a:biLevel thresh="25000"/>
              <a:extLst>
                <a:ext uri="{28A0092B-C50C-407E-A947-70E740481C1C}">
                  <a14:useLocalDpi xmlns:a14="http://schemas.microsoft.com/office/drawing/2010/main" val="0"/>
                </a:ext>
              </a:extLst>
            </a:blip>
            <a:srcRect/>
            <a:stretch>
              <a:fillRect/>
            </a:stretch>
          </a:blipFill>
          <a:ln>
            <a:noFill/>
          </a:ln>
        </p:spPr>
        <p:style>
          <a:lnRef idx="2">
            <a:scrgbClr r="0" g="0" b="0"/>
          </a:lnRef>
          <a:fillRef idx="1">
            <a:scrgbClr r="0" g="0" b="0"/>
          </a:fillRef>
          <a:effectRef idx="0">
            <a:schemeClr val="accent5">
              <a:hueOff val="0"/>
              <a:satOff val="0"/>
              <a:lumOff val="0"/>
              <a:alphaOff val="0"/>
            </a:schemeClr>
          </a:effectRef>
          <a:fontRef idx="minor">
            <a:schemeClr val="lt1"/>
          </a:fontRef>
        </p:style>
      </p:sp>
    </p:spTree>
    <p:extLst>
      <p:ext uri="{BB962C8B-B14F-4D97-AF65-F5344CB8AC3E}">
        <p14:creationId xmlns:p14="http://schemas.microsoft.com/office/powerpoint/2010/main" val="28185298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379F11E2-8BA5-4C5C-AE7C-361E5EA011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Icon&#10;&#10;Description automatically generated">
            <a:extLst>
              <a:ext uri="{FF2B5EF4-FFF2-40B4-BE49-F238E27FC236}">
                <a16:creationId xmlns:a16="http://schemas.microsoft.com/office/drawing/2014/main" id="{9CCCAD27-DD64-5A4C-AC81-C13CDD77E760}"/>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t="15602" r="2" b="8694"/>
          <a:stretch/>
        </p:blipFill>
        <p:spPr>
          <a:xfrm>
            <a:off x="446534" y="723899"/>
            <a:ext cx="7498616" cy="5676901"/>
          </a:xfrm>
          <a:prstGeom prst="rect">
            <a:avLst/>
          </a:prstGeom>
        </p:spPr>
      </p:pic>
      <p:sp>
        <p:nvSpPr>
          <p:cNvPr id="33" name="Rectangle 32">
            <a:extLst>
              <a:ext uri="{FF2B5EF4-FFF2-40B4-BE49-F238E27FC236}">
                <a16:creationId xmlns:a16="http://schemas.microsoft.com/office/drawing/2014/main" id="{7C00E1DA-EC7C-40FC-95E3-11FDCD2E42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723899"/>
            <a:ext cx="3703320"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097A5FE0-9909-456C-8358-3823017E4653}"/>
              </a:ext>
            </a:extLst>
          </p:cNvPr>
          <p:cNvSpPr>
            <a:spLocks noGrp="1"/>
          </p:cNvSpPr>
          <p:nvPr>
            <p:ph type="ctrTitle"/>
          </p:nvPr>
        </p:nvSpPr>
        <p:spPr>
          <a:xfrm>
            <a:off x="8296275" y="1419225"/>
            <a:ext cx="3081576" cy="2085869"/>
          </a:xfrm>
        </p:spPr>
        <p:txBody>
          <a:bodyPr>
            <a:normAutofit/>
          </a:bodyPr>
          <a:lstStyle/>
          <a:p>
            <a:r>
              <a:rPr lang="en-US" sz="2800">
                <a:solidFill>
                  <a:srgbClr val="FFFFFF"/>
                </a:solidFill>
              </a:rPr>
              <a:t>Retrospectives </a:t>
            </a:r>
          </a:p>
        </p:txBody>
      </p:sp>
      <p:grpSp>
        <p:nvGrpSpPr>
          <p:cNvPr id="35" name="Group 34">
            <a:extLst>
              <a:ext uri="{FF2B5EF4-FFF2-40B4-BE49-F238E27FC236}">
                <a16:creationId xmlns:a16="http://schemas.microsoft.com/office/drawing/2014/main" id="{9A421166-2996-41A7-B094-AE5316F347D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36" name="Rectangle 35">
              <a:extLst>
                <a:ext uri="{FF2B5EF4-FFF2-40B4-BE49-F238E27FC236}">
                  <a16:creationId xmlns:a16="http://schemas.microsoft.com/office/drawing/2014/main" id="{FDBB1B92-A3EB-43E4-8FAB-D20E8ED14C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7" name="Rectangle 36">
              <a:extLst>
                <a:ext uri="{FF2B5EF4-FFF2-40B4-BE49-F238E27FC236}">
                  <a16:creationId xmlns:a16="http://schemas.microsoft.com/office/drawing/2014/main" id="{3F3972F4-FE7E-48EA-AAD8-9BE5750A66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38" name="Rectangle 37">
              <a:extLst>
                <a:ext uri="{FF2B5EF4-FFF2-40B4-BE49-F238E27FC236}">
                  <a16:creationId xmlns:a16="http://schemas.microsoft.com/office/drawing/2014/main" id="{221614E5-870B-4D5E-A43B-8FF7E53234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
        <p:nvSpPr>
          <p:cNvPr id="5" name="TextBox 4">
            <a:extLst>
              <a:ext uri="{FF2B5EF4-FFF2-40B4-BE49-F238E27FC236}">
                <a16:creationId xmlns:a16="http://schemas.microsoft.com/office/drawing/2014/main" id="{5D96C809-90CA-1A43-B63E-36BEA08CAC3C}"/>
              </a:ext>
            </a:extLst>
          </p:cNvPr>
          <p:cNvSpPr txBox="1"/>
          <p:nvPr/>
        </p:nvSpPr>
        <p:spPr>
          <a:xfrm>
            <a:off x="5323920" y="6200745"/>
            <a:ext cx="2621230"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3" tooltip="https://www.benlinders.com/exercises/">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4" tooltip="https://creativecommons.org/licenses/by-nc-nd/3.0/">
                  <a:extLst>
                    <a:ext uri="{A12FA001-AC4F-418D-AE19-62706E023703}">
                      <ahyp:hlinkClr xmlns:ahyp="http://schemas.microsoft.com/office/drawing/2018/hyperlinkcolor" val="tx"/>
                    </a:ext>
                  </a:extLst>
                </a:hlinkClick>
              </a:rPr>
              <a:t>CC BY-NC-ND</a:t>
            </a:r>
            <a:endParaRPr lang="en-US" sz="700">
              <a:solidFill>
                <a:srgbClr val="FFFFFF"/>
              </a:solidFill>
            </a:endParaRPr>
          </a:p>
        </p:txBody>
      </p:sp>
    </p:spTree>
    <p:extLst>
      <p:ext uri="{BB962C8B-B14F-4D97-AF65-F5344CB8AC3E}">
        <p14:creationId xmlns:p14="http://schemas.microsoft.com/office/powerpoint/2010/main" val="32480004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BB4C527F-AA88-4BD2-819A-06921EEB49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01363"/>
            <a:ext cx="12191999" cy="62566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F1BEFAC-BF22-4CF8-9B60-C1CACA905D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723899"/>
            <a:ext cx="3703320"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CE30BB63-8A03-6C47-9C9F-9515152AB4CE}"/>
              </a:ext>
            </a:extLst>
          </p:cNvPr>
          <p:cNvSpPr>
            <a:spLocks noGrp="1"/>
          </p:cNvSpPr>
          <p:nvPr>
            <p:ph type="title"/>
          </p:nvPr>
        </p:nvSpPr>
        <p:spPr>
          <a:xfrm>
            <a:off x="8369643" y="1037967"/>
            <a:ext cx="3054091" cy="4709131"/>
          </a:xfrm>
        </p:spPr>
        <p:txBody>
          <a:bodyPr anchor="ctr">
            <a:normAutofit/>
          </a:bodyPr>
          <a:lstStyle/>
          <a:p>
            <a:r>
              <a:rPr lang="en-US">
                <a:solidFill>
                  <a:srgbClr val="FFFEFF"/>
                </a:solidFill>
              </a:rPr>
              <a:t>Retrospectives</a:t>
            </a:r>
          </a:p>
        </p:txBody>
      </p:sp>
      <p:graphicFrame>
        <p:nvGraphicFramePr>
          <p:cNvPr id="7" name="Content Placeholder 2">
            <a:extLst>
              <a:ext uri="{FF2B5EF4-FFF2-40B4-BE49-F238E27FC236}">
                <a16:creationId xmlns:a16="http://schemas.microsoft.com/office/drawing/2014/main" id="{12E1BD71-03DA-463F-BC45-6F491A131EA7}"/>
              </a:ext>
            </a:extLst>
          </p:cNvPr>
          <p:cNvGraphicFramePr>
            <a:graphicFrameLocks noGrp="1"/>
          </p:cNvGraphicFramePr>
          <p:nvPr>
            <p:ph idx="1"/>
            <p:extLst>
              <p:ext uri="{D42A27DB-BD31-4B8C-83A1-F6EECF244321}">
                <p14:modId xmlns:p14="http://schemas.microsoft.com/office/powerpoint/2010/main" val="251257142"/>
              </p:ext>
            </p:extLst>
          </p:nvPr>
        </p:nvGraphicFramePr>
        <p:xfrm>
          <a:off x="486033" y="1037967"/>
          <a:ext cx="7012370" cy="47091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467578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 name="Rectangle 6">
            <a:extLst>
              <a:ext uri="{FF2B5EF4-FFF2-40B4-BE49-F238E27FC236}">
                <a16:creationId xmlns:a16="http://schemas.microsoft.com/office/drawing/2014/main" id="{F7660A3D-94D7-4E5D-AE77-F2DEE49DF4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3" name="Rectangle 8">
            <a:extLst>
              <a:ext uri="{FF2B5EF4-FFF2-40B4-BE49-F238E27FC236}">
                <a16:creationId xmlns:a16="http://schemas.microsoft.com/office/drawing/2014/main" id="{A44EB985-DC5C-4DAC-9D62-8DC7D0F25A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34" name="Rectangle 10">
            <a:extLst>
              <a:ext uri="{FF2B5EF4-FFF2-40B4-BE49-F238E27FC236}">
                <a16:creationId xmlns:a16="http://schemas.microsoft.com/office/drawing/2014/main" id="{3FCB64ED-B050-4F57-8188-F233260082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35" name="Rectangle 12">
            <a:extLst>
              <a:ext uri="{FF2B5EF4-FFF2-40B4-BE49-F238E27FC236}">
                <a16:creationId xmlns:a16="http://schemas.microsoft.com/office/drawing/2014/main" id="{2BF5D0F4-EA4E-47A5-87BE-9ABB1AF66D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36" name="Rectangle 14">
            <a:extLst>
              <a:ext uri="{FF2B5EF4-FFF2-40B4-BE49-F238E27FC236}">
                <a16:creationId xmlns:a16="http://schemas.microsoft.com/office/drawing/2014/main" id="{34BFB7C5-23B6-4047-BF5E-F9EEBB437C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16">
            <a:extLst>
              <a:ext uri="{FF2B5EF4-FFF2-40B4-BE49-F238E27FC236}">
                <a16:creationId xmlns:a16="http://schemas.microsoft.com/office/drawing/2014/main" id="{FBC3CD9F-A361-4496-A6E0-24338B2A69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1191" y="457201"/>
            <a:ext cx="1106164" cy="5859735"/>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38" name="Rectangle 18">
            <a:extLst>
              <a:ext uri="{FF2B5EF4-FFF2-40B4-BE49-F238E27FC236}">
                <a16:creationId xmlns:a16="http://schemas.microsoft.com/office/drawing/2014/main" id="{D37DA931-62D6-4B32-9103-84C0960AEA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84420" y="457200"/>
            <a:ext cx="6248454" cy="585973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6E1AD4B7-21DC-4130-8DA2-C52EEFE334F8}"/>
              </a:ext>
            </a:extLst>
          </p:cNvPr>
          <p:cNvSpPr>
            <a:spLocks noGrp="1"/>
          </p:cNvSpPr>
          <p:nvPr>
            <p:ph type="title"/>
          </p:nvPr>
        </p:nvSpPr>
        <p:spPr>
          <a:xfrm>
            <a:off x="2156346" y="849745"/>
            <a:ext cx="5526993" cy="4745836"/>
          </a:xfrm>
        </p:spPr>
        <p:txBody>
          <a:bodyPr vert="horz" lIns="91440" tIns="45720" rIns="91440" bIns="45720" rtlCol="0" anchor="ctr">
            <a:normAutofit/>
          </a:bodyPr>
          <a:lstStyle/>
          <a:p>
            <a:r>
              <a:rPr lang="en-US" sz="6000">
                <a:solidFill>
                  <a:srgbClr val="FFFFFF"/>
                </a:solidFill>
              </a:rPr>
              <a:t>Project Overview</a:t>
            </a:r>
          </a:p>
        </p:txBody>
      </p:sp>
      <p:sp>
        <p:nvSpPr>
          <p:cNvPr id="39" name="Rectangle 20">
            <a:extLst>
              <a:ext uri="{FF2B5EF4-FFF2-40B4-BE49-F238E27FC236}">
                <a16:creationId xmlns:a16="http://schemas.microsoft.com/office/drawing/2014/main" id="{4695E140-9B6E-43E9-B17E-CDFE3FCA8A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29872" y="453642"/>
            <a:ext cx="3615595" cy="5863293"/>
          </a:xfrm>
          <a:prstGeom prst="rect">
            <a:avLst/>
          </a:prstGeom>
          <a:solidFill>
            <a:schemeClr val="accent4">
              <a:lumMod val="75000"/>
            </a:schemeClr>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41646038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5" name="Rectangle 84">
            <a:extLst>
              <a:ext uri="{FF2B5EF4-FFF2-40B4-BE49-F238E27FC236}">
                <a16:creationId xmlns:a16="http://schemas.microsoft.com/office/drawing/2014/main" id="{C249177F-A06A-45FB-B00F-00720EA199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7" name="Rectangle 86">
            <a:extLst>
              <a:ext uri="{FF2B5EF4-FFF2-40B4-BE49-F238E27FC236}">
                <a16:creationId xmlns:a16="http://schemas.microsoft.com/office/drawing/2014/main" id="{2E776F1A-996E-49D1-B112-57A6E71642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89" name="Rectangle 88">
            <a:extLst>
              <a:ext uri="{FF2B5EF4-FFF2-40B4-BE49-F238E27FC236}">
                <a16:creationId xmlns:a16="http://schemas.microsoft.com/office/drawing/2014/main" id="{4C4C3B4B-612F-41A6-81E2-EF54C81076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91" name="Rectangle 90">
            <a:extLst>
              <a:ext uri="{FF2B5EF4-FFF2-40B4-BE49-F238E27FC236}">
                <a16:creationId xmlns:a16="http://schemas.microsoft.com/office/drawing/2014/main" id="{02D3A97A-037A-4CD4-96C9-9571CA29B9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93" name="Rectangle 92">
            <a:extLst>
              <a:ext uri="{FF2B5EF4-FFF2-40B4-BE49-F238E27FC236}">
                <a16:creationId xmlns:a16="http://schemas.microsoft.com/office/drawing/2014/main" id="{BB4C527F-AA88-4BD2-819A-06921EEB49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01363"/>
            <a:ext cx="12191999" cy="62566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94">
            <a:extLst>
              <a:ext uri="{FF2B5EF4-FFF2-40B4-BE49-F238E27FC236}">
                <a16:creationId xmlns:a16="http://schemas.microsoft.com/office/drawing/2014/main" id="{BF1BEFAC-BF22-4CF8-9B60-C1CACA905D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723899"/>
            <a:ext cx="3703320"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61999CD6-C392-47FB-8540-94F2DAD45791}"/>
              </a:ext>
            </a:extLst>
          </p:cNvPr>
          <p:cNvSpPr>
            <a:spLocks noGrp="1"/>
          </p:cNvSpPr>
          <p:nvPr>
            <p:ph type="title"/>
          </p:nvPr>
        </p:nvSpPr>
        <p:spPr>
          <a:xfrm>
            <a:off x="8369643" y="1037967"/>
            <a:ext cx="3054091" cy="4709131"/>
          </a:xfrm>
        </p:spPr>
        <p:txBody>
          <a:bodyPr vert="horz" lIns="91440" tIns="45720" rIns="91440" bIns="45720" rtlCol="0" anchor="ctr">
            <a:normAutofit/>
          </a:bodyPr>
          <a:lstStyle/>
          <a:p>
            <a:r>
              <a:rPr lang="en-US" sz="2800">
                <a:solidFill>
                  <a:srgbClr val="FFFEFF"/>
                </a:solidFill>
              </a:rPr>
              <a:t>Conclusion </a:t>
            </a:r>
          </a:p>
        </p:txBody>
      </p:sp>
      <p:grpSp>
        <p:nvGrpSpPr>
          <p:cNvPr id="3" name="Group 2">
            <a:extLst>
              <a:ext uri="{FF2B5EF4-FFF2-40B4-BE49-F238E27FC236}">
                <a16:creationId xmlns:a16="http://schemas.microsoft.com/office/drawing/2014/main" id="{7330E4D7-88AE-8749-8E55-0E7C79C307E1}"/>
              </a:ext>
            </a:extLst>
          </p:cNvPr>
          <p:cNvGrpSpPr/>
          <p:nvPr/>
        </p:nvGrpSpPr>
        <p:grpSpPr>
          <a:xfrm>
            <a:off x="1456430" y="1037967"/>
            <a:ext cx="5124745" cy="4749112"/>
            <a:chOff x="1207482" y="1208531"/>
            <a:chExt cx="5298459" cy="4910095"/>
          </a:xfrm>
        </p:grpSpPr>
        <p:pic>
          <p:nvPicPr>
            <p:cNvPr id="11" name="Picture 10" descr="A picture containing graphical user interface&#10;&#10;Description automatically generated">
              <a:extLst>
                <a:ext uri="{FF2B5EF4-FFF2-40B4-BE49-F238E27FC236}">
                  <a16:creationId xmlns:a16="http://schemas.microsoft.com/office/drawing/2014/main" id="{36ECD925-CE2A-7846-8CB9-8DBA1F52AE30}"/>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1207482" y="1208531"/>
              <a:ext cx="4612202" cy="4735069"/>
            </a:xfrm>
            <a:prstGeom prst="rect">
              <a:avLst/>
            </a:prstGeom>
          </p:spPr>
        </p:pic>
        <p:sp>
          <p:nvSpPr>
            <p:cNvPr id="10" name="TextBox 9">
              <a:extLst>
                <a:ext uri="{FF2B5EF4-FFF2-40B4-BE49-F238E27FC236}">
                  <a16:creationId xmlns:a16="http://schemas.microsoft.com/office/drawing/2014/main" id="{DB003DAD-E457-0649-A3C0-47E783089DA1}"/>
                </a:ext>
              </a:extLst>
            </p:cNvPr>
            <p:cNvSpPr txBox="1"/>
            <p:nvPr/>
          </p:nvSpPr>
          <p:spPr>
            <a:xfrm>
              <a:off x="3823355" y="5918570"/>
              <a:ext cx="2682586" cy="200056"/>
            </a:xfrm>
            <a:prstGeom prst="rect">
              <a:avLst/>
            </a:prstGeom>
            <a:noFill/>
          </p:spPr>
          <p:txBody>
            <a:bodyPr wrap="none" rtlCol="0">
              <a:normAutofit/>
            </a:bodyPr>
            <a:lstStyle/>
            <a:p>
              <a:pPr algn="r">
                <a:lnSpc>
                  <a:spcPct val="90000"/>
                </a:lnSpc>
                <a:spcAft>
                  <a:spcPts val="600"/>
                </a:spcAft>
              </a:pPr>
              <a:r>
                <a:rPr lang="en-US" sz="700">
                  <a:solidFill>
                    <a:schemeClr val="bg1">
                      <a:lumMod val="65000"/>
                    </a:schemeClr>
                  </a:solidFill>
                  <a:hlinkClick r:id="rId4" tooltip="https://www.benlinders.com/exercises/">
                    <a:extLst>
                      <a:ext uri="{A12FA001-AC4F-418D-AE19-62706E023703}">
                        <ahyp:hlinkClr xmlns:ahyp="http://schemas.microsoft.com/office/drawing/2018/hyperlinkcolor" val="tx"/>
                      </a:ext>
                    </a:extLst>
                  </a:hlinkClick>
                </a:rPr>
                <a:t>This Photo</a:t>
              </a:r>
              <a:r>
                <a:rPr lang="en-US" sz="700">
                  <a:solidFill>
                    <a:schemeClr val="bg1">
                      <a:lumMod val="65000"/>
                    </a:schemeClr>
                  </a:solidFill>
                </a:rPr>
                <a:t> by Unknown Author is licensed under </a:t>
              </a:r>
              <a:r>
                <a:rPr lang="en-US" sz="700">
                  <a:solidFill>
                    <a:schemeClr val="bg1">
                      <a:lumMod val="65000"/>
                    </a:schemeClr>
                  </a:solidFill>
                  <a:hlinkClick r:id="rId5" tooltip="https://creativecommons.org/licenses/by-nc-nd/3.0/">
                    <a:extLst>
                      <a:ext uri="{A12FA001-AC4F-418D-AE19-62706E023703}">
                        <ahyp:hlinkClr xmlns:ahyp="http://schemas.microsoft.com/office/drawing/2018/hyperlinkcolor" val="tx"/>
                      </a:ext>
                    </a:extLst>
                  </a:hlinkClick>
                </a:rPr>
                <a:t>CC BY-NC-ND</a:t>
              </a:r>
              <a:endParaRPr lang="en-US" sz="700">
                <a:solidFill>
                  <a:schemeClr val="bg1">
                    <a:lumMod val="65000"/>
                  </a:schemeClr>
                </a:solidFill>
              </a:endParaRPr>
            </a:p>
          </p:txBody>
        </p:sp>
      </p:grpSp>
    </p:spTree>
    <p:extLst>
      <p:ext uri="{BB962C8B-B14F-4D97-AF65-F5344CB8AC3E}">
        <p14:creationId xmlns:p14="http://schemas.microsoft.com/office/powerpoint/2010/main" val="359340642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07C4D6-95AE-DF45-AFA7-878260585213}"/>
              </a:ext>
            </a:extLst>
          </p:cNvPr>
          <p:cNvSpPr>
            <a:spLocks noGrp="1"/>
          </p:cNvSpPr>
          <p:nvPr>
            <p:ph type="title"/>
          </p:nvPr>
        </p:nvSpPr>
        <p:spPr/>
        <p:txBody>
          <a:bodyPr/>
          <a:lstStyle/>
          <a:p>
            <a:r>
              <a:rPr lang="en-US"/>
              <a:t>Conclusion</a:t>
            </a:r>
          </a:p>
        </p:txBody>
      </p:sp>
      <p:sp>
        <p:nvSpPr>
          <p:cNvPr id="3" name="Content Placeholder 2">
            <a:extLst>
              <a:ext uri="{FF2B5EF4-FFF2-40B4-BE49-F238E27FC236}">
                <a16:creationId xmlns:a16="http://schemas.microsoft.com/office/drawing/2014/main" id="{B8D1CF6A-269A-7A4D-A9B6-1BD536207614}"/>
              </a:ext>
            </a:extLst>
          </p:cNvPr>
          <p:cNvSpPr>
            <a:spLocks noGrp="1"/>
          </p:cNvSpPr>
          <p:nvPr>
            <p:ph sz="half" idx="1"/>
          </p:nvPr>
        </p:nvSpPr>
        <p:spPr/>
        <p:txBody>
          <a:bodyPr vert="horz" lIns="91440" tIns="45720" rIns="91440" bIns="45720" rtlCol="0" anchor="t">
            <a:normAutofit/>
          </a:bodyPr>
          <a:lstStyle/>
          <a:p>
            <a:pPr marL="0" indent="0">
              <a:buNone/>
            </a:pPr>
            <a:r>
              <a:rPr lang="en-US" b="1"/>
              <a:t>Application Recap</a:t>
            </a:r>
          </a:p>
          <a:p>
            <a:pPr marL="305435" indent="-305435"/>
            <a:r>
              <a:rPr lang="en-US"/>
              <a:t>SymCheck facilitates the lives of users</a:t>
            </a:r>
          </a:p>
          <a:p>
            <a:pPr marL="305435" indent="-305435"/>
            <a:r>
              <a:rPr lang="en-US"/>
              <a:t>Currently diagnosises chickenpox and pink eye</a:t>
            </a:r>
          </a:p>
          <a:p>
            <a:pPr marL="305435" indent="-305435"/>
            <a:r>
              <a:rPr lang="en-US"/>
              <a:t>Provides:</a:t>
            </a:r>
          </a:p>
          <a:p>
            <a:pPr marL="342900" indent="-342900">
              <a:buAutoNum type="arabicPeriod"/>
            </a:pPr>
            <a:r>
              <a:rPr lang="en-US"/>
              <a:t>Model results</a:t>
            </a:r>
          </a:p>
          <a:p>
            <a:pPr marL="342900" indent="-342900">
              <a:buAutoNum type="arabicPeriod"/>
            </a:pPr>
            <a:r>
              <a:rPr lang="en-US"/>
              <a:t>Information on the illness </a:t>
            </a:r>
          </a:p>
          <a:p>
            <a:pPr marL="342900" indent="-342900">
              <a:buAutoNum type="arabicPeriod"/>
            </a:pPr>
            <a:r>
              <a:rPr lang="en-US"/>
              <a:t>Location of the nearest hospital </a:t>
            </a:r>
          </a:p>
        </p:txBody>
      </p:sp>
      <p:sp>
        <p:nvSpPr>
          <p:cNvPr id="6" name="Content Placeholder 5">
            <a:extLst>
              <a:ext uri="{FF2B5EF4-FFF2-40B4-BE49-F238E27FC236}">
                <a16:creationId xmlns:a16="http://schemas.microsoft.com/office/drawing/2014/main" id="{619E7852-F324-4990-925E-A347DD385440}"/>
              </a:ext>
            </a:extLst>
          </p:cNvPr>
          <p:cNvSpPr>
            <a:spLocks noGrp="1"/>
          </p:cNvSpPr>
          <p:nvPr>
            <p:ph sz="half" idx="2"/>
          </p:nvPr>
        </p:nvSpPr>
        <p:spPr/>
        <p:txBody>
          <a:bodyPr vert="horz" lIns="91440" tIns="45720" rIns="91440" bIns="45720" rtlCol="0" anchor="t">
            <a:normAutofit/>
          </a:bodyPr>
          <a:lstStyle/>
          <a:p>
            <a:pPr marL="0" indent="0">
              <a:buNone/>
            </a:pPr>
            <a:r>
              <a:rPr lang="en-US" b="1"/>
              <a:t>Future Scope</a:t>
            </a:r>
          </a:p>
          <a:p>
            <a:pPr marL="285750" indent="-285750"/>
            <a:r>
              <a:rPr lang="en-US"/>
              <a:t>Chatbox AI</a:t>
            </a:r>
          </a:p>
          <a:p>
            <a:pPr marL="285750" indent="-285750"/>
            <a:r>
              <a:rPr lang="en-US"/>
              <a:t>Textual symptom submission</a:t>
            </a:r>
          </a:p>
          <a:p>
            <a:pPr marL="285750" indent="-285750"/>
            <a:r>
              <a:rPr lang="en-US"/>
              <a:t>Adding other illnesses</a:t>
            </a:r>
          </a:p>
        </p:txBody>
      </p:sp>
    </p:spTree>
    <p:extLst>
      <p:ext uri="{BB962C8B-B14F-4D97-AF65-F5344CB8AC3E}">
        <p14:creationId xmlns:p14="http://schemas.microsoft.com/office/powerpoint/2010/main" val="15721281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F4582D-78D8-2A43-A22B-1EAFDD5954E3}"/>
              </a:ext>
            </a:extLst>
          </p:cNvPr>
          <p:cNvSpPr>
            <a:spLocks noGrp="1"/>
          </p:cNvSpPr>
          <p:nvPr>
            <p:ph type="title"/>
          </p:nvPr>
        </p:nvSpPr>
        <p:spPr/>
        <p:txBody>
          <a:bodyPr/>
          <a:lstStyle/>
          <a:p>
            <a:r>
              <a:rPr lang="en-US"/>
              <a:t>Project Overview</a:t>
            </a:r>
          </a:p>
        </p:txBody>
      </p:sp>
      <p:sp>
        <p:nvSpPr>
          <p:cNvPr id="3" name="Content Placeholder 2">
            <a:extLst>
              <a:ext uri="{FF2B5EF4-FFF2-40B4-BE49-F238E27FC236}">
                <a16:creationId xmlns:a16="http://schemas.microsoft.com/office/drawing/2014/main" id="{34DCAB0B-2051-984D-AF4A-034DF3B6226D}"/>
              </a:ext>
            </a:extLst>
          </p:cNvPr>
          <p:cNvSpPr>
            <a:spLocks noGrp="1"/>
          </p:cNvSpPr>
          <p:nvPr>
            <p:ph idx="1"/>
          </p:nvPr>
        </p:nvSpPr>
        <p:spPr>
          <a:xfrm>
            <a:off x="581192" y="2180496"/>
            <a:ext cx="11029615" cy="4450395"/>
          </a:xfrm>
        </p:spPr>
        <p:txBody>
          <a:bodyPr vert="horz" lIns="91440" tIns="45720" rIns="91440" bIns="45720" rtlCol="0" anchor="t">
            <a:normAutofit lnSpcReduction="10000"/>
          </a:bodyPr>
          <a:lstStyle/>
          <a:p>
            <a:pPr marL="305435" indent="-305435"/>
            <a:r>
              <a:rPr lang="en-US" sz="2400" b="1"/>
              <a:t>What?</a:t>
            </a:r>
          </a:p>
          <a:p>
            <a:pPr marL="0" indent="0">
              <a:buNone/>
            </a:pPr>
            <a:r>
              <a:rPr lang="en-US"/>
              <a:t>      -Image-based Self diagnosing web application</a:t>
            </a:r>
          </a:p>
          <a:p>
            <a:pPr marL="305435" indent="-305435"/>
            <a:r>
              <a:rPr lang="en-US" sz="2400" b="1"/>
              <a:t>How?</a:t>
            </a:r>
          </a:p>
          <a:p>
            <a:pPr marL="0" indent="0">
              <a:buNone/>
            </a:pPr>
            <a:r>
              <a:rPr lang="en-US" sz="2400" b="1"/>
              <a:t>    </a:t>
            </a:r>
            <a:r>
              <a:rPr lang="en-US"/>
              <a:t>-User image submission</a:t>
            </a:r>
          </a:p>
          <a:p>
            <a:pPr marL="0" indent="0">
              <a:buNone/>
            </a:pPr>
            <a:r>
              <a:rPr lang="en-US"/>
              <a:t>     -</a:t>
            </a:r>
            <a:r>
              <a:rPr lang="en-US">
                <a:ea typeface="+mn-lt"/>
                <a:cs typeface="+mn-lt"/>
              </a:rPr>
              <a:t>Trained machine learning-based model </a:t>
            </a:r>
            <a:endParaRPr lang="en-US"/>
          </a:p>
          <a:p>
            <a:pPr marL="0" indent="0">
              <a:buNone/>
            </a:pPr>
            <a:r>
              <a:rPr lang="en-US"/>
              <a:t>     - Results and information</a:t>
            </a:r>
          </a:p>
          <a:p>
            <a:pPr marL="305435" indent="-305435"/>
            <a:r>
              <a:rPr lang="en-US" sz="2400" b="1"/>
              <a:t>Why?</a:t>
            </a:r>
          </a:p>
          <a:p>
            <a:pPr marL="0" indent="0">
              <a:buNone/>
            </a:pPr>
            <a:r>
              <a:rPr lang="en-US" sz="2400" b="1"/>
              <a:t>    </a:t>
            </a:r>
            <a:r>
              <a:rPr lang="en-US"/>
              <a:t>-Does not require login</a:t>
            </a:r>
          </a:p>
          <a:p>
            <a:pPr marL="0" indent="0">
              <a:buNone/>
            </a:pPr>
            <a:r>
              <a:rPr lang="en-US"/>
              <a:t>     - No long sequence of questions</a:t>
            </a:r>
          </a:p>
          <a:p>
            <a:pPr marL="0" indent="0">
              <a:buNone/>
            </a:pPr>
            <a:r>
              <a:rPr lang="en-US"/>
              <a:t>     - Image-based</a:t>
            </a:r>
          </a:p>
          <a:p>
            <a:pPr marL="0" indent="0">
              <a:buNone/>
            </a:pPr>
            <a:endParaRPr lang="en-US" sz="2400" b="1"/>
          </a:p>
        </p:txBody>
      </p:sp>
    </p:spTree>
    <p:extLst>
      <p:ext uri="{BB962C8B-B14F-4D97-AF65-F5344CB8AC3E}">
        <p14:creationId xmlns:p14="http://schemas.microsoft.com/office/powerpoint/2010/main" val="20474868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28D511D2-9CF1-40DE-BB88-A5A48A0E8A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descr="Shape&#10;&#10;Description automatically generated">
            <a:extLst>
              <a:ext uri="{FF2B5EF4-FFF2-40B4-BE49-F238E27FC236}">
                <a16:creationId xmlns:a16="http://schemas.microsoft.com/office/drawing/2014/main" id="{2ECF19A6-3933-D744-879A-44BD1031FAE4}"/>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r="888" b="-1"/>
          <a:stretch/>
        </p:blipFill>
        <p:spPr>
          <a:xfrm>
            <a:off x="20" y="10"/>
            <a:ext cx="12191980" cy="6857990"/>
          </a:xfrm>
          <a:prstGeom prst="rect">
            <a:avLst/>
          </a:prstGeom>
        </p:spPr>
      </p:pic>
      <p:grpSp>
        <p:nvGrpSpPr>
          <p:cNvPr id="21" name="Group 20">
            <a:extLst>
              <a:ext uri="{FF2B5EF4-FFF2-40B4-BE49-F238E27FC236}">
                <a16:creationId xmlns:a16="http://schemas.microsoft.com/office/drawing/2014/main" id="{40ADCA80-A0B1-4379-94EC-0A1A73BE1E7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38068" y="457200"/>
            <a:ext cx="3703320" cy="5935132"/>
            <a:chOff x="438068" y="457200"/>
            <a:chExt cx="3703320" cy="5935132"/>
          </a:xfrm>
        </p:grpSpPr>
        <p:sp>
          <p:nvSpPr>
            <p:cNvPr id="16" name="Rectangle 21">
              <a:extLst>
                <a:ext uri="{FF2B5EF4-FFF2-40B4-BE49-F238E27FC236}">
                  <a16:creationId xmlns:a16="http://schemas.microsoft.com/office/drawing/2014/main" id="{1EB4D79C-3A0E-4CB5-9A3D-BB816FD52C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618067"/>
              <a:ext cx="3702134" cy="5774265"/>
            </a:xfrm>
            <a:prstGeom prst="rect">
              <a:avLst/>
            </a:prstGeom>
            <a:solidFill>
              <a:schemeClr val="accent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23" name="Rectangle 22">
              <a:extLst>
                <a:ext uri="{FF2B5EF4-FFF2-40B4-BE49-F238E27FC236}">
                  <a16:creationId xmlns:a16="http://schemas.microsoft.com/office/drawing/2014/main" id="{3839C3D0-536E-4C48-A1C1-D9B718A843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947FEB4D-B9C2-4F02-B0A3-5CED1EC013C9}"/>
              </a:ext>
            </a:extLst>
          </p:cNvPr>
          <p:cNvSpPr>
            <a:spLocks noGrp="1"/>
          </p:cNvSpPr>
          <p:nvPr>
            <p:ph type="ctrTitle"/>
          </p:nvPr>
        </p:nvSpPr>
        <p:spPr>
          <a:xfrm>
            <a:off x="584200" y="2142067"/>
            <a:ext cx="3412067" cy="2971801"/>
          </a:xfrm>
        </p:spPr>
        <p:txBody>
          <a:bodyPr>
            <a:normAutofit/>
          </a:bodyPr>
          <a:lstStyle/>
          <a:p>
            <a:r>
              <a:rPr lang="en-US" sz="3300">
                <a:solidFill>
                  <a:schemeClr val="bg1"/>
                </a:solidFill>
              </a:rPr>
              <a:t>Project Requirements </a:t>
            </a:r>
          </a:p>
        </p:txBody>
      </p:sp>
      <p:sp>
        <p:nvSpPr>
          <p:cNvPr id="8" name="TextBox 7">
            <a:extLst>
              <a:ext uri="{FF2B5EF4-FFF2-40B4-BE49-F238E27FC236}">
                <a16:creationId xmlns:a16="http://schemas.microsoft.com/office/drawing/2014/main" id="{ED677FEC-12DC-004E-8D22-E5F46ABB061C}"/>
              </a:ext>
            </a:extLst>
          </p:cNvPr>
          <p:cNvSpPr txBox="1"/>
          <p:nvPr/>
        </p:nvSpPr>
        <p:spPr>
          <a:xfrm>
            <a:off x="9570770" y="6657935"/>
            <a:ext cx="2621230"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4" tooltip="https://www.benlinders.com/exercises/">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5" tooltip="https://creativecommons.org/licenses/by-nc-nd/3.0/">
                  <a:extLst>
                    <a:ext uri="{A12FA001-AC4F-418D-AE19-62706E023703}">
                      <ahyp:hlinkClr xmlns:ahyp="http://schemas.microsoft.com/office/drawing/2018/hyperlinkcolor" val="tx"/>
                    </a:ext>
                  </a:extLst>
                </a:hlinkClick>
              </a:rPr>
              <a:t>CC BY-NC-ND</a:t>
            </a:r>
            <a:endParaRPr lang="en-US" sz="700">
              <a:solidFill>
                <a:srgbClr val="FFFFFF"/>
              </a:solidFill>
            </a:endParaRPr>
          </a:p>
        </p:txBody>
      </p:sp>
    </p:spTree>
    <p:extLst>
      <p:ext uri="{BB962C8B-B14F-4D97-AF65-F5344CB8AC3E}">
        <p14:creationId xmlns:p14="http://schemas.microsoft.com/office/powerpoint/2010/main" val="5913918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AD21E2-71BA-1745-BB53-4C2D7D6863C9}"/>
              </a:ext>
            </a:extLst>
          </p:cNvPr>
          <p:cNvSpPr>
            <a:spLocks noGrp="1"/>
          </p:cNvSpPr>
          <p:nvPr>
            <p:ph type="title"/>
          </p:nvPr>
        </p:nvSpPr>
        <p:spPr/>
        <p:txBody>
          <a:bodyPr/>
          <a:lstStyle/>
          <a:p>
            <a:r>
              <a:rPr lang="en-US"/>
              <a:t>Project requirements</a:t>
            </a:r>
          </a:p>
        </p:txBody>
      </p:sp>
      <p:sp>
        <p:nvSpPr>
          <p:cNvPr id="3" name="Content Placeholder 2">
            <a:extLst>
              <a:ext uri="{FF2B5EF4-FFF2-40B4-BE49-F238E27FC236}">
                <a16:creationId xmlns:a16="http://schemas.microsoft.com/office/drawing/2014/main" id="{F2B532DB-4615-6E41-8097-484697A7EF43}"/>
              </a:ext>
            </a:extLst>
          </p:cNvPr>
          <p:cNvSpPr>
            <a:spLocks noGrp="1"/>
          </p:cNvSpPr>
          <p:nvPr>
            <p:ph idx="1"/>
          </p:nvPr>
        </p:nvSpPr>
        <p:spPr/>
        <p:txBody>
          <a:bodyPr/>
          <a:lstStyle/>
          <a:p>
            <a:pPr marL="305435" indent="-305435"/>
            <a:r>
              <a:rPr lang="en-US" sz="2000"/>
              <a:t>Upload Image</a:t>
            </a:r>
          </a:p>
          <a:p>
            <a:pPr marL="305435" indent="-305435"/>
            <a:r>
              <a:rPr lang="en-US" sz="2000"/>
              <a:t>Find Nearest Emergency Room</a:t>
            </a:r>
          </a:p>
          <a:p>
            <a:pPr marL="305435" indent="-305435"/>
            <a:r>
              <a:rPr lang="en-US" sz="2000"/>
              <a:t>Receive Results</a:t>
            </a:r>
          </a:p>
          <a:p>
            <a:pPr marL="305435" indent="-305435"/>
            <a:r>
              <a:rPr lang="en-US" sz="2000"/>
              <a:t>Send Feedback</a:t>
            </a:r>
          </a:p>
          <a:p>
            <a:pPr marL="305435" indent="-305435"/>
            <a:endParaRPr lang="en-US"/>
          </a:p>
        </p:txBody>
      </p:sp>
    </p:spTree>
    <p:extLst>
      <p:ext uri="{BB962C8B-B14F-4D97-AF65-F5344CB8AC3E}">
        <p14:creationId xmlns:p14="http://schemas.microsoft.com/office/powerpoint/2010/main" val="32074826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8E96387-12F1-45E4-9322-ABBF2EE040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A9F421DD-DE4E-4547-A904-3F80E25E3F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09985DEC-1215-4209-9708-B45CC97740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90EB7086-616E-4D44-94BE-D0F7635617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18" name="Rectangle 17">
            <a:extLst>
              <a:ext uri="{FF2B5EF4-FFF2-40B4-BE49-F238E27FC236}">
                <a16:creationId xmlns:a16="http://schemas.microsoft.com/office/drawing/2014/main" id="{F115DB35-53D7-4EDC-A965-A434929617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8175"/>
            <a:ext cx="12191999" cy="62198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4B610F9C-62FE-46FC-8607-C35030B632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723899"/>
            <a:ext cx="3703320"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3C5D9299-B633-47B8-8F00-9BC69FD418DD}"/>
              </a:ext>
            </a:extLst>
          </p:cNvPr>
          <p:cNvSpPr>
            <a:spLocks noGrp="1"/>
          </p:cNvSpPr>
          <p:nvPr>
            <p:ph type="title"/>
          </p:nvPr>
        </p:nvSpPr>
        <p:spPr>
          <a:xfrm>
            <a:off x="8296275" y="1419225"/>
            <a:ext cx="3081576" cy="2085869"/>
          </a:xfrm>
        </p:spPr>
        <p:txBody>
          <a:bodyPr vert="horz" lIns="91440" tIns="45720" rIns="91440" bIns="45720" rtlCol="0" anchor="b">
            <a:normAutofit/>
          </a:bodyPr>
          <a:lstStyle/>
          <a:p>
            <a:pPr>
              <a:lnSpc>
                <a:spcPct val="90000"/>
              </a:lnSpc>
            </a:pPr>
            <a:r>
              <a:rPr lang="en-US" sz="3100">
                <a:solidFill>
                  <a:srgbClr val="FFFFFF"/>
                </a:solidFill>
              </a:rPr>
              <a:t>Project requirements – user stories</a:t>
            </a:r>
          </a:p>
        </p:txBody>
      </p:sp>
      <p:graphicFrame>
        <p:nvGraphicFramePr>
          <p:cNvPr id="5" name="Content Placeholder 4">
            <a:extLst>
              <a:ext uri="{FF2B5EF4-FFF2-40B4-BE49-F238E27FC236}">
                <a16:creationId xmlns:a16="http://schemas.microsoft.com/office/drawing/2014/main" id="{4965CCE9-0D1D-4DED-A8C2-8DC30F09FE0B}"/>
              </a:ext>
            </a:extLst>
          </p:cNvPr>
          <p:cNvGraphicFramePr>
            <a:graphicFrameLocks noGrp="1"/>
          </p:cNvGraphicFramePr>
          <p:nvPr>
            <p:ph idx="1"/>
            <p:extLst>
              <p:ext uri="{D42A27DB-BD31-4B8C-83A1-F6EECF244321}">
                <p14:modId xmlns:p14="http://schemas.microsoft.com/office/powerpoint/2010/main" val="435578781"/>
              </p:ext>
            </p:extLst>
          </p:nvPr>
        </p:nvGraphicFramePr>
        <p:xfrm>
          <a:off x="345056" y="992037"/>
          <a:ext cx="7331654" cy="5419518"/>
        </p:xfrm>
        <a:graphic>
          <a:graphicData uri="http://schemas.openxmlformats.org/drawingml/2006/table">
            <a:tbl>
              <a:tblPr firstRow="1" bandRow="1">
                <a:tableStyleId>{B301B821-A1FF-4177-AEE7-76D212191A09}</a:tableStyleId>
              </a:tblPr>
              <a:tblGrid>
                <a:gridCol w="741450">
                  <a:extLst>
                    <a:ext uri="{9D8B030D-6E8A-4147-A177-3AD203B41FA5}">
                      <a16:colId xmlns:a16="http://schemas.microsoft.com/office/drawing/2014/main" val="3044017299"/>
                    </a:ext>
                  </a:extLst>
                </a:gridCol>
                <a:gridCol w="645848">
                  <a:extLst>
                    <a:ext uri="{9D8B030D-6E8A-4147-A177-3AD203B41FA5}">
                      <a16:colId xmlns:a16="http://schemas.microsoft.com/office/drawing/2014/main" val="2010256871"/>
                    </a:ext>
                  </a:extLst>
                </a:gridCol>
                <a:gridCol w="2791595">
                  <a:extLst>
                    <a:ext uri="{9D8B030D-6E8A-4147-A177-3AD203B41FA5}">
                      <a16:colId xmlns:a16="http://schemas.microsoft.com/office/drawing/2014/main" val="814341271"/>
                    </a:ext>
                  </a:extLst>
                </a:gridCol>
                <a:gridCol w="3152761">
                  <a:extLst>
                    <a:ext uri="{9D8B030D-6E8A-4147-A177-3AD203B41FA5}">
                      <a16:colId xmlns:a16="http://schemas.microsoft.com/office/drawing/2014/main" val="2469391107"/>
                    </a:ext>
                  </a:extLst>
                </a:gridCol>
              </a:tblGrid>
              <a:tr h="397879">
                <a:tc>
                  <a:txBody>
                    <a:bodyPr/>
                    <a:lstStyle/>
                    <a:p>
                      <a:pPr algn="ctr" rtl="0" fontAlgn="base"/>
                      <a:r>
                        <a:rPr lang="en-US" sz="1300" u="none" strike="noStrike">
                          <a:effectLst/>
                        </a:rPr>
                        <a:t>ID</a:t>
                      </a:r>
                      <a:r>
                        <a:rPr lang="en-US" sz="1300">
                          <a:effectLst/>
                        </a:rPr>
                        <a:t>​</a:t>
                      </a:r>
                    </a:p>
                  </a:txBody>
                  <a:tcPr marL="68003" marR="68003" marT="34001" marB="34001" anchor="ctr"/>
                </a:tc>
                <a:tc>
                  <a:txBody>
                    <a:bodyPr/>
                    <a:lstStyle/>
                    <a:p>
                      <a:pPr algn="ctr" rtl="0" fontAlgn="base"/>
                      <a:r>
                        <a:rPr lang="en-US" sz="1300" u="none" strike="noStrike">
                          <a:effectLst/>
                        </a:rPr>
                        <a:t>As a</a:t>
                      </a:r>
                      <a:r>
                        <a:rPr lang="en-US" sz="1300">
                          <a:effectLst/>
                        </a:rPr>
                        <a:t>​</a:t>
                      </a:r>
                    </a:p>
                  </a:txBody>
                  <a:tcPr marL="68003" marR="68003" marT="34001" marB="34001" anchor="ctr"/>
                </a:tc>
                <a:tc>
                  <a:txBody>
                    <a:bodyPr/>
                    <a:lstStyle/>
                    <a:p>
                      <a:pPr algn="ctr" rtl="0" fontAlgn="base"/>
                      <a:r>
                        <a:rPr lang="en-US" sz="1300" u="none" strike="noStrike">
                          <a:effectLst/>
                        </a:rPr>
                        <a:t>I want to</a:t>
                      </a:r>
                      <a:r>
                        <a:rPr lang="en-US" sz="1300">
                          <a:effectLst/>
                        </a:rPr>
                        <a:t>​</a:t>
                      </a:r>
                    </a:p>
                  </a:txBody>
                  <a:tcPr marL="68003" marR="68003" marT="34001" marB="34001" anchor="ctr"/>
                </a:tc>
                <a:tc>
                  <a:txBody>
                    <a:bodyPr/>
                    <a:lstStyle/>
                    <a:p>
                      <a:pPr algn="ctr" rtl="0" fontAlgn="base"/>
                      <a:r>
                        <a:rPr lang="en-US" sz="1300" u="none" strike="noStrike">
                          <a:effectLst/>
                        </a:rPr>
                        <a:t>so that</a:t>
                      </a:r>
                      <a:r>
                        <a:rPr lang="en-US" sz="1300">
                          <a:effectLst/>
                        </a:rPr>
                        <a:t>​</a:t>
                      </a:r>
                    </a:p>
                  </a:txBody>
                  <a:tcPr marL="68003" marR="68003" marT="34001" marB="34001" anchor="ctr"/>
                </a:tc>
                <a:extLst>
                  <a:ext uri="{0D108BD9-81ED-4DB2-BD59-A6C34878D82A}">
                    <a16:rowId xmlns:a16="http://schemas.microsoft.com/office/drawing/2014/main" val="1036225294"/>
                  </a:ext>
                </a:extLst>
              </a:tr>
              <a:tr h="1210217">
                <a:tc>
                  <a:txBody>
                    <a:bodyPr/>
                    <a:lstStyle/>
                    <a:p>
                      <a:pPr lvl="0" algn="ctr" rtl="0">
                        <a:buNone/>
                      </a:pPr>
                      <a:r>
                        <a:rPr lang="en-US" sz="1300">
                          <a:effectLst/>
                        </a:rPr>
                        <a:t>US3​</a:t>
                      </a:r>
                      <a:endParaRPr lang="en-US" sz="1300"/>
                    </a:p>
                  </a:txBody>
                  <a:tcPr marL="68003" marR="68003" marT="34001" marB="34001" anchor="ctr"/>
                </a:tc>
                <a:tc>
                  <a:txBody>
                    <a:bodyPr/>
                    <a:lstStyle/>
                    <a:p>
                      <a:pPr lvl="0" rtl="0">
                        <a:buNone/>
                      </a:pPr>
                      <a:r>
                        <a:rPr lang="en-US" sz="1300">
                          <a:effectLst/>
                        </a:rPr>
                        <a:t>user​</a:t>
                      </a:r>
                      <a:endParaRPr lang="en-US" sz="1300"/>
                    </a:p>
                  </a:txBody>
                  <a:tcPr marL="68003" marR="68003" marT="34001" marB="34001" anchor="ctr"/>
                </a:tc>
                <a:tc>
                  <a:txBody>
                    <a:bodyPr/>
                    <a:lstStyle/>
                    <a:p>
                      <a:pPr lvl="0" rtl="0">
                        <a:buNone/>
                      </a:pPr>
                      <a:r>
                        <a:rPr lang="en-US" sz="1300">
                          <a:effectLst/>
                        </a:rPr>
                        <a:t>upload a photo/image of my symptom/affected area/illness​</a:t>
                      </a:r>
                      <a:endParaRPr lang="en-US" sz="1300"/>
                    </a:p>
                  </a:txBody>
                  <a:tcPr marL="68003" marR="68003" marT="34001" marB="34001" anchor="ctr"/>
                </a:tc>
                <a:tc>
                  <a:txBody>
                    <a:bodyPr/>
                    <a:lstStyle/>
                    <a:p>
                      <a:pPr lvl="0" rtl="0">
                        <a:buNone/>
                      </a:pPr>
                      <a:r>
                        <a:rPr lang="en-US" sz="1300">
                          <a:effectLst/>
                        </a:rPr>
                        <a:t>the SYMCheck application can diagnose me and I can gain insights as to what I might be afflicted with​</a:t>
                      </a:r>
                      <a:endParaRPr lang="en-US" sz="1300"/>
                    </a:p>
                  </a:txBody>
                  <a:tcPr marL="68003" marR="68003" marT="34001" marB="34001" anchor="ctr"/>
                </a:tc>
                <a:extLst>
                  <a:ext uri="{0D108BD9-81ED-4DB2-BD59-A6C34878D82A}">
                    <a16:rowId xmlns:a16="http://schemas.microsoft.com/office/drawing/2014/main" val="4058283208"/>
                  </a:ext>
                </a:extLst>
              </a:tr>
              <a:tr h="1475470">
                <a:tc>
                  <a:txBody>
                    <a:bodyPr/>
                    <a:lstStyle/>
                    <a:p>
                      <a:pPr lvl="0" algn="ctr" rtl="0">
                        <a:buNone/>
                      </a:pPr>
                      <a:r>
                        <a:rPr lang="en-US" sz="1300" u="none" strike="noStrike">
                          <a:effectLst/>
                        </a:rPr>
                        <a:t>US12</a:t>
                      </a:r>
                      <a:r>
                        <a:rPr lang="en-US" sz="1300">
                          <a:effectLst/>
                        </a:rPr>
                        <a:t>​</a:t>
                      </a:r>
                      <a:endParaRPr lang="en-US" sz="1300" b="0" i="0">
                        <a:solidFill>
                          <a:srgbClr val="000000"/>
                        </a:solidFill>
                        <a:effectLst/>
                      </a:endParaRPr>
                    </a:p>
                  </a:txBody>
                  <a:tcPr marL="68003" marR="68003" marT="34001" marB="34001" anchor="ctr"/>
                </a:tc>
                <a:tc>
                  <a:txBody>
                    <a:bodyPr/>
                    <a:lstStyle/>
                    <a:p>
                      <a:pPr lvl="0" algn="l" rtl="0">
                        <a:buNone/>
                      </a:pPr>
                      <a:r>
                        <a:rPr lang="en-US" sz="1300" u="none" strike="noStrike">
                          <a:effectLst/>
                        </a:rPr>
                        <a:t>user</a:t>
                      </a:r>
                      <a:r>
                        <a:rPr lang="en-US" sz="1300">
                          <a:effectLst/>
                        </a:rPr>
                        <a:t>​</a:t>
                      </a:r>
                      <a:endParaRPr lang="en-US" sz="1300" b="0" i="0">
                        <a:solidFill>
                          <a:srgbClr val="000000"/>
                        </a:solidFill>
                        <a:effectLst/>
                      </a:endParaRPr>
                    </a:p>
                  </a:txBody>
                  <a:tcPr marL="68003" marR="68003" marT="34001" marB="34001" anchor="ctr"/>
                </a:tc>
                <a:tc>
                  <a:txBody>
                    <a:bodyPr/>
                    <a:lstStyle/>
                    <a:p>
                      <a:pPr lvl="0" algn="l" rtl="0">
                        <a:buNone/>
                      </a:pPr>
                      <a:r>
                        <a:rPr lang="en-US" sz="1300" u="none" strike="noStrike">
                          <a:effectLst/>
                        </a:rPr>
                        <a:t>find the nearest emergency room</a:t>
                      </a:r>
                      <a:r>
                        <a:rPr lang="en-US" sz="1300">
                          <a:effectLst/>
                        </a:rPr>
                        <a:t>​</a:t>
                      </a:r>
                      <a:endParaRPr lang="en-US" sz="1300" b="0" i="0">
                        <a:solidFill>
                          <a:srgbClr val="000000"/>
                        </a:solidFill>
                        <a:effectLst/>
                      </a:endParaRPr>
                    </a:p>
                  </a:txBody>
                  <a:tcPr marL="68003" marR="68003" marT="34001" marB="34001" anchor="ctr"/>
                </a:tc>
                <a:tc>
                  <a:txBody>
                    <a:bodyPr/>
                    <a:lstStyle/>
                    <a:p>
                      <a:pPr lvl="0" algn="l" rtl="0">
                        <a:buNone/>
                      </a:pPr>
                      <a:r>
                        <a:rPr lang="en-US" sz="1300" u="none" strike="noStrike">
                          <a:effectLst/>
                        </a:rPr>
                        <a:t>I can receive immediate medical attention if it is deemed necessary</a:t>
                      </a:r>
                      <a:r>
                        <a:rPr lang="en-US" sz="1300">
                          <a:effectLst/>
                        </a:rPr>
                        <a:t>​</a:t>
                      </a:r>
                      <a:endParaRPr lang="en-US" sz="1300" b="0" i="0">
                        <a:solidFill>
                          <a:srgbClr val="000000"/>
                        </a:solidFill>
                        <a:effectLst/>
                      </a:endParaRPr>
                    </a:p>
                  </a:txBody>
                  <a:tcPr marL="68003" marR="68003" marT="34001" marB="34001" anchor="ctr"/>
                </a:tc>
                <a:extLst>
                  <a:ext uri="{0D108BD9-81ED-4DB2-BD59-A6C34878D82A}">
                    <a16:rowId xmlns:a16="http://schemas.microsoft.com/office/drawing/2014/main" val="1106888439"/>
                  </a:ext>
                </a:extLst>
              </a:tr>
              <a:tr h="679710">
                <a:tc>
                  <a:txBody>
                    <a:bodyPr/>
                    <a:lstStyle/>
                    <a:p>
                      <a:pPr lvl="0" algn="ctr" rtl="0">
                        <a:buNone/>
                      </a:pPr>
                      <a:r>
                        <a:rPr lang="en-US" sz="1300" u="none" strike="noStrike">
                          <a:effectLst/>
                        </a:rPr>
                        <a:t>US10</a:t>
                      </a:r>
                      <a:r>
                        <a:rPr lang="en-US" sz="1300">
                          <a:effectLst/>
                        </a:rPr>
                        <a:t>​</a:t>
                      </a:r>
                      <a:endParaRPr lang="en-US" sz="1300" b="0" i="0">
                        <a:solidFill>
                          <a:srgbClr val="000000"/>
                        </a:solidFill>
                        <a:effectLst/>
                      </a:endParaRPr>
                    </a:p>
                  </a:txBody>
                  <a:tcPr marL="68003" marR="68003" marT="34001" marB="34001" anchor="ctr"/>
                </a:tc>
                <a:tc>
                  <a:txBody>
                    <a:bodyPr/>
                    <a:lstStyle/>
                    <a:p>
                      <a:pPr lvl="0" algn="l" rtl="0">
                        <a:buNone/>
                      </a:pPr>
                      <a:r>
                        <a:rPr lang="en-US" sz="1300" u="none" strike="noStrike">
                          <a:effectLst/>
                        </a:rPr>
                        <a:t>user</a:t>
                      </a:r>
                      <a:r>
                        <a:rPr lang="en-US" sz="1300">
                          <a:effectLst/>
                        </a:rPr>
                        <a:t>​</a:t>
                      </a:r>
                      <a:endParaRPr lang="en-US" sz="1300" b="0" i="0">
                        <a:solidFill>
                          <a:srgbClr val="000000"/>
                        </a:solidFill>
                        <a:effectLst/>
                      </a:endParaRPr>
                    </a:p>
                  </a:txBody>
                  <a:tcPr marL="68003" marR="68003" marT="34001" marB="34001" anchor="ctr"/>
                </a:tc>
                <a:tc>
                  <a:txBody>
                    <a:bodyPr/>
                    <a:lstStyle/>
                    <a:p>
                      <a:pPr lvl="0" algn="l" rtl="0">
                        <a:buNone/>
                      </a:pPr>
                      <a:r>
                        <a:rPr lang="en-US" sz="1300" u="none" strike="noStrike">
                          <a:effectLst/>
                        </a:rPr>
                        <a:t>know what information I can obtain about this/any illness I might potentially have</a:t>
                      </a:r>
                      <a:r>
                        <a:rPr lang="en-US" sz="1300">
                          <a:effectLst/>
                        </a:rPr>
                        <a:t>​</a:t>
                      </a:r>
                      <a:endParaRPr lang="en-US" sz="1300" b="0" i="0">
                        <a:solidFill>
                          <a:srgbClr val="000000"/>
                        </a:solidFill>
                        <a:effectLst/>
                      </a:endParaRPr>
                    </a:p>
                  </a:txBody>
                  <a:tcPr marL="68003" marR="68003" marT="34001" marB="34001" anchor="ctr"/>
                </a:tc>
                <a:tc>
                  <a:txBody>
                    <a:bodyPr/>
                    <a:lstStyle/>
                    <a:p>
                      <a:pPr lvl="0" algn="l" rtl="0">
                        <a:buNone/>
                      </a:pPr>
                      <a:r>
                        <a:rPr lang="en-US" sz="1300" u="none" strike="noStrike">
                          <a:effectLst/>
                        </a:rPr>
                        <a:t>I can gain an understanding of what might be causing my symptoms, and thus make an informed decision on how best to go forth with my care</a:t>
                      </a:r>
                      <a:r>
                        <a:rPr lang="en-US" sz="1300">
                          <a:effectLst/>
                        </a:rPr>
                        <a:t>​</a:t>
                      </a:r>
                      <a:endParaRPr lang="en-US" sz="1300" b="0" i="0">
                        <a:solidFill>
                          <a:srgbClr val="000000"/>
                        </a:solidFill>
                        <a:effectLst/>
                      </a:endParaRPr>
                    </a:p>
                  </a:txBody>
                  <a:tcPr marL="68003" marR="68003" marT="34001" marB="34001" anchor="ctr"/>
                </a:tc>
                <a:extLst>
                  <a:ext uri="{0D108BD9-81ED-4DB2-BD59-A6C34878D82A}">
                    <a16:rowId xmlns:a16="http://schemas.microsoft.com/office/drawing/2014/main" val="2478105764"/>
                  </a:ext>
                </a:extLst>
              </a:tr>
              <a:tr h="1475470">
                <a:tc>
                  <a:txBody>
                    <a:bodyPr/>
                    <a:lstStyle/>
                    <a:p>
                      <a:pPr lvl="0" algn="ctr" rtl="0">
                        <a:buNone/>
                      </a:pPr>
                      <a:r>
                        <a:rPr lang="en-US" sz="1300" u="none" strike="noStrike">
                          <a:effectLst/>
                        </a:rPr>
                        <a:t>US16</a:t>
                      </a:r>
                      <a:r>
                        <a:rPr lang="en-US" sz="1300">
                          <a:effectLst/>
                        </a:rPr>
                        <a:t>​</a:t>
                      </a:r>
                      <a:endParaRPr lang="en-US" sz="1300" b="0" i="0">
                        <a:solidFill>
                          <a:srgbClr val="000000"/>
                        </a:solidFill>
                        <a:effectLst/>
                      </a:endParaRPr>
                    </a:p>
                  </a:txBody>
                  <a:tcPr marL="68003" marR="68003" marT="34001" marB="34001" anchor="ctr"/>
                </a:tc>
                <a:tc>
                  <a:txBody>
                    <a:bodyPr/>
                    <a:lstStyle/>
                    <a:p>
                      <a:pPr lvl="0" algn="l" rtl="0">
                        <a:buNone/>
                      </a:pPr>
                      <a:r>
                        <a:rPr lang="en-US" sz="1300" u="none" strike="noStrike">
                          <a:effectLst/>
                        </a:rPr>
                        <a:t>user</a:t>
                      </a:r>
                      <a:r>
                        <a:rPr lang="en-US" sz="1300">
                          <a:effectLst/>
                        </a:rPr>
                        <a:t>​</a:t>
                      </a:r>
                      <a:endParaRPr lang="en-US" sz="1300" b="0" i="0">
                        <a:solidFill>
                          <a:srgbClr val="000000"/>
                        </a:solidFill>
                        <a:effectLst/>
                      </a:endParaRPr>
                    </a:p>
                  </a:txBody>
                  <a:tcPr marL="68003" marR="68003" marT="34001" marB="34001" anchor="ctr"/>
                </a:tc>
                <a:tc>
                  <a:txBody>
                    <a:bodyPr/>
                    <a:lstStyle/>
                    <a:p>
                      <a:pPr lvl="0" algn="l" rtl="0">
                        <a:buNone/>
                      </a:pPr>
                      <a:r>
                        <a:rPr lang="en-US" sz="1300" u="none" strike="noStrike">
                          <a:effectLst/>
                        </a:rPr>
                        <a:t>get in touch with the creators of the SYMCheck application</a:t>
                      </a:r>
                      <a:r>
                        <a:rPr lang="en-US" sz="1300">
                          <a:effectLst/>
                        </a:rPr>
                        <a:t>​</a:t>
                      </a:r>
                      <a:endParaRPr lang="en-US" sz="1300" b="0" i="0">
                        <a:solidFill>
                          <a:srgbClr val="000000"/>
                        </a:solidFill>
                        <a:effectLst/>
                      </a:endParaRPr>
                    </a:p>
                  </a:txBody>
                  <a:tcPr marL="68003" marR="68003" marT="34001" marB="34001" anchor="ctr"/>
                </a:tc>
                <a:tc>
                  <a:txBody>
                    <a:bodyPr/>
                    <a:lstStyle/>
                    <a:p>
                      <a:pPr lvl="0" algn="l" rtl="0">
                        <a:buNone/>
                      </a:pPr>
                      <a:r>
                        <a:rPr lang="en-US" sz="1300" u="none" strike="noStrike">
                          <a:effectLst/>
                        </a:rPr>
                        <a:t>I can provide the creators of the SYMCheck application with suggestions/comments, ask them questions, commend them for their product, etc.</a:t>
                      </a:r>
                      <a:r>
                        <a:rPr lang="en-US" sz="1300">
                          <a:effectLst/>
                        </a:rPr>
                        <a:t>​</a:t>
                      </a:r>
                      <a:endParaRPr lang="en-US" sz="1300" b="0" i="0">
                        <a:solidFill>
                          <a:srgbClr val="000000"/>
                        </a:solidFill>
                        <a:effectLst/>
                      </a:endParaRPr>
                    </a:p>
                  </a:txBody>
                  <a:tcPr marL="68003" marR="68003" marT="34001" marB="34001" anchor="ctr"/>
                </a:tc>
                <a:extLst>
                  <a:ext uri="{0D108BD9-81ED-4DB2-BD59-A6C34878D82A}">
                    <a16:rowId xmlns:a16="http://schemas.microsoft.com/office/drawing/2014/main" val="2957284557"/>
                  </a:ext>
                </a:extLst>
              </a:tr>
            </a:tbl>
          </a:graphicData>
        </a:graphic>
      </p:graphicFrame>
    </p:spTree>
    <p:extLst>
      <p:ext uri="{BB962C8B-B14F-4D97-AF65-F5344CB8AC3E}">
        <p14:creationId xmlns:p14="http://schemas.microsoft.com/office/powerpoint/2010/main" val="12273440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Rectangle 6">
            <a:extLst>
              <a:ext uri="{FF2B5EF4-FFF2-40B4-BE49-F238E27FC236}">
                <a16:creationId xmlns:a16="http://schemas.microsoft.com/office/drawing/2014/main" id="{F7660A3D-94D7-4E5D-AE77-F2DEE49DF4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A44EB985-DC5C-4DAC-9D62-8DC7D0F25A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a:extLst>
              <a:ext uri="{FF2B5EF4-FFF2-40B4-BE49-F238E27FC236}">
                <a16:creationId xmlns:a16="http://schemas.microsoft.com/office/drawing/2014/main" id="{3FCB64ED-B050-4F57-8188-F233260082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2BF5D0F4-EA4E-47A5-87BE-9ABB1AF66D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15" name="Rectangle 14">
            <a:extLst>
              <a:ext uri="{FF2B5EF4-FFF2-40B4-BE49-F238E27FC236}">
                <a16:creationId xmlns:a16="http://schemas.microsoft.com/office/drawing/2014/main" id="{5EC7AA7E-81E8-4755-AC3D-2CE40312D0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ED188C2F-B457-4F86-B4B4-79703666D7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1191" y="457201"/>
            <a:ext cx="1106164" cy="585973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18">
            <a:extLst>
              <a:ext uri="{FF2B5EF4-FFF2-40B4-BE49-F238E27FC236}">
                <a16:creationId xmlns:a16="http://schemas.microsoft.com/office/drawing/2014/main" id="{33B956FD-3E35-4658-9C8B-3A48FD2DB4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84419" y="457200"/>
            <a:ext cx="9961047" cy="3678072"/>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5A7917A5-4F6E-4F17-B256-5AB2F8976E04}"/>
              </a:ext>
            </a:extLst>
          </p:cNvPr>
          <p:cNvSpPr>
            <a:spLocks noGrp="1"/>
          </p:cNvSpPr>
          <p:nvPr>
            <p:ph type="title"/>
          </p:nvPr>
        </p:nvSpPr>
        <p:spPr>
          <a:xfrm>
            <a:off x="3200312" y="631208"/>
            <a:ext cx="7574507" cy="3330055"/>
          </a:xfrm>
        </p:spPr>
        <p:txBody>
          <a:bodyPr vert="horz" lIns="91440" tIns="45720" rIns="91440" bIns="45720" rtlCol="0" anchor="t">
            <a:normAutofit/>
          </a:bodyPr>
          <a:lstStyle/>
          <a:p>
            <a:pPr algn="ctr"/>
            <a:br>
              <a:rPr lang="en-US" sz="4000">
                <a:solidFill>
                  <a:srgbClr val="FFFFFF"/>
                </a:solidFill>
              </a:rPr>
            </a:br>
            <a:br>
              <a:rPr lang="en-US" sz="4000">
                <a:solidFill>
                  <a:srgbClr val="FFFFFF"/>
                </a:solidFill>
              </a:rPr>
            </a:br>
            <a:r>
              <a:rPr lang="en-US" sz="4000">
                <a:solidFill>
                  <a:srgbClr val="FFFFFF"/>
                </a:solidFill>
              </a:rPr>
              <a:t>Design Architecture</a:t>
            </a:r>
          </a:p>
        </p:txBody>
      </p:sp>
      <p:sp>
        <p:nvSpPr>
          <p:cNvPr id="21" name="Rectangle 20">
            <a:extLst>
              <a:ext uri="{FF2B5EF4-FFF2-40B4-BE49-F238E27FC236}">
                <a16:creationId xmlns:a16="http://schemas.microsoft.com/office/drawing/2014/main" id="{A1BC678D-D15E-4FC5-8CBF-5308E841AF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84352" y="4244454"/>
            <a:ext cx="9961115" cy="2072481"/>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9513498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6B70AC-74CD-4C95-9E24-8DA4EFE5B71C}"/>
              </a:ext>
            </a:extLst>
          </p:cNvPr>
          <p:cNvSpPr>
            <a:spLocks noGrp="1"/>
          </p:cNvSpPr>
          <p:nvPr>
            <p:ph type="title"/>
          </p:nvPr>
        </p:nvSpPr>
        <p:spPr/>
        <p:txBody>
          <a:bodyPr/>
          <a:lstStyle/>
          <a:p>
            <a:r>
              <a:rPr lang="en-US"/>
              <a:t>Django Architecture</a:t>
            </a:r>
          </a:p>
        </p:txBody>
      </p:sp>
      <p:grpSp>
        <p:nvGrpSpPr>
          <p:cNvPr id="58" name="Group 57">
            <a:extLst>
              <a:ext uri="{FF2B5EF4-FFF2-40B4-BE49-F238E27FC236}">
                <a16:creationId xmlns:a16="http://schemas.microsoft.com/office/drawing/2014/main" id="{D5002D34-E244-4571-BB00-18A4043A6CA7}"/>
              </a:ext>
            </a:extLst>
          </p:cNvPr>
          <p:cNvGrpSpPr/>
          <p:nvPr/>
        </p:nvGrpSpPr>
        <p:grpSpPr>
          <a:xfrm>
            <a:off x="1160768" y="1924643"/>
            <a:ext cx="9198443" cy="4710474"/>
            <a:chOff x="2277137" y="1147787"/>
            <a:chExt cx="9003100" cy="5053355"/>
          </a:xfrm>
        </p:grpSpPr>
        <p:sp>
          <p:nvSpPr>
            <p:cNvPr id="59" name="TextBox 58">
              <a:extLst>
                <a:ext uri="{FF2B5EF4-FFF2-40B4-BE49-F238E27FC236}">
                  <a16:creationId xmlns:a16="http://schemas.microsoft.com/office/drawing/2014/main" id="{C2874365-0FD4-4EF6-9A3A-0A67BE413345}"/>
                </a:ext>
              </a:extLst>
            </p:cNvPr>
            <p:cNvSpPr txBox="1"/>
            <p:nvPr/>
          </p:nvSpPr>
          <p:spPr>
            <a:xfrm>
              <a:off x="3653053" y="3561650"/>
              <a:ext cx="2185361" cy="369332"/>
            </a:xfrm>
            <a:prstGeom prst="rect">
              <a:avLst/>
            </a:prstGeom>
            <a:noFill/>
          </p:spPr>
          <p:txBody>
            <a:bodyPr wrap="square" rtlCol="0">
              <a:spAutoFit/>
            </a:bodyPr>
            <a:lstStyle/>
            <a:p>
              <a:r>
                <a:rPr lang="en-US"/>
                <a:t>Django Framework</a:t>
              </a:r>
            </a:p>
          </p:txBody>
        </p:sp>
        <p:cxnSp>
          <p:nvCxnSpPr>
            <p:cNvPr id="60" name="Straight Arrow Connector 59">
              <a:extLst>
                <a:ext uri="{FF2B5EF4-FFF2-40B4-BE49-F238E27FC236}">
                  <a16:creationId xmlns:a16="http://schemas.microsoft.com/office/drawing/2014/main" id="{956D1DB0-620B-45FA-A3B5-719EAC4D686D}"/>
                </a:ext>
              </a:extLst>
            </p:cNvPr>
            <p:cNvCxnSpPr>
              <a:cxnSpLocks/>
              <a:stCxn id="68" idx="2"/>
            </p:cNvCxnSpPr>
            <p:nvPr/>
          </p:nvCxnSpPr>
          <p:spPr>
            <a:xfrm>
              <a:off x="7786761" y="3532156"/>
              <a:ext cx="0" cy="578646"/>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61" name="Straight Arrow Connector 60">
              <a:extLst>
                <a:ext uri="{FF2B5EF4-FFF2-40B4-BE49-F238E27FC236}">
                  <a16:creationId xmlns:a16="http://schemas.microsoft.com/office/drawing/2014/main" id="{9FE8BBD3-4E1C-4D37-AECA-314C2FB92DEB}"/>
                </a:ext>
              </a:extLst>
            </p:cNvPr>
            <p:cNvCxnSpPr>
              <a:cxnSpLocks/>
            </p:cNvCxnSpPr>
            <p:nvPr/>
          </p:nvCxnSpPr>
          <p:spPr>
            <a:xfrm>
              <a:off x="6193719" y="3539199"/>
              <a:ext cx="0" cy="578646"/>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grpSp>
          <p:nvGrpSpPr>
            <p:cNvPr id="62" name="Group 61">
              <a:extLst>
                <a:ext uri="{FF2B5EF4-FFF2-40B4-BE49-F238E27FC236}">
                  <a16:creationId xmlns:a16="http://schemas.microsoft.com/office/drawing/2014/main" id="{4CF5A135-F13B-4AAB-9919-32F5A1D7CC54}"/>
                </a:ext>
              </a:extLst>
            </p:cNvPr>
            <p:cNvGrpSpPr/>
            <p:nvPr/>
          </p:nvGrpSpPr>
          <p:grpSpPr>
            <a:xfrm>
              <a:off x="2277137" y="1147787"/>
              <a:ext cx="9003100" cy="5053355"/>
              <a:chOff x="2268748" y="1164565"/>
              <a:chExt cx="9003100" cy="5053355"/>
            </a:xfrm>
          </p:grpSpPr>
          <p:sp>
            <p:nvSpPr>
              <p:cNvPr id="63" name="Rectangle 62">
                <a:extLst>
                  <a:ext uri="{FF2B5EF4-FFF2-40B4-BE49-F238E27FC236}">
                    <a16:creationId xmlns:a16="http://schemas.microsoft.com/office/drawing/2014/main" id="{7EAA1A6C-C5AC-4777-9117-1A722E3B6367}"/>
                  </a:ext>
                </a:extLst>
              </p:cNvPr>
              <p:cNvSpPr/>
              <p:nvPr/>
            </p:nvSpPr>
            <p:spPr>
              <a:xfrm>
                <a:off x="3614468" y="2725947"/>
                <a:ext cx="6357668" cy="2182483"/>
              </a:xfrm>
              <a:prstGeom prst="rect">
                <a:avLst/>
              </a:prstGeom>
              <a:noFill/>
              <a:ln>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4" name="Straight Connector 63">
                <a:extLst>
                  <a:ext uri="{FF2B5EF4-FFF2-40B4-BE49-F238E27FC236}">
                    <a16:creationId xmlns:a16="http://schemas.microsoft.com/office/drawing/2014/main" id="{15B7BCB9-A4FC-45E9-B48B-7CD3BEF4EFF9}"/>
                  </a:ext>
                </a:extLst>
              </p:cNvPr>
              <p:cNvCxnSpPr>
                <a:cxnSpLocks/>
              </p:cNvCxnSpPr>
              <p:nvPr/>
            </p:nvCxnSpPr>
            <p:spPr>
              <a:xfrm>
                <a:off x="2268748" y="2475781"/>
                <a:ext cx="9003100" cy="0"/>
              </a:xfrm>
              <a:prstGeom prst="line">
                <a:avLst/>
              </a:prstGeom>
              <a:ln w="19050">
                <a:prstDash val="sysDot"/>
              </a:ln>
            </p:spPr>
            <p:style>
              <a:lnRef idx="1">
                <a:schemeClr val="dk1"/>
              </a:lnRef>
              <a:fillRef idx="0">
                <a:schemeClr val="dk1"/>
              </a:fillRef>
              <a:effectRef idx="0">
                <a:schemeClr val="dk1"/>
              </a:effectRef>
              <a:fontRef idx="minor">
                <a:schemeClr val="tx1"/>
              </a:fontRef>
            </p:style>
          </p:cxnSp>
          <p:sp>
            <p:nvSpPr>
              <p:cNvPr id="65" name="TextBox 64">
                <a:extLst>
                  <a:ext uri="{FF2B5EF4-FFF2-40B4-BE49-F238E27FC236}">
                    <a16:creationId xmlns:a16="http://schemas.microsoft.com/office/drawing/2014/main" id="{617741F8-03F5-47F7-B977-48984D19F0DC}"/>
                  </a:ext>
                </a:extLst>
              </p:cNvPr>
              <p:cNvSpPr txBox="1"/>
              <p:nvPr/>
            </p:nvSpPr>
            <p:spPr>
              <a:xfrm>
                <a:off x="2268748" y="1635507"/>
                <a:ext cx="1217759" cy="369332"/>
              </a:xfrm>
              <a:prstGeom prst="rect">
                <a:avLst/>
              </a:prstGeom>
              <a:noFill/>
            </p:spPr>
            <p:txBody>
              <a:bodyPr wrap="square" rtlCol="0">
                <a:spAutoFit/>
              </a:bodyPr>
              <a:lstStyle/>
              <a:p>
                <a:r>
                  <a:rPr lang="en-US"/>
                  <a:t>Client Side</a:t>
                </a:r>
              </a:p>
            </p:txBody>
          </p:sp>
          <p:sp>
            <p:nvSpPr>
              <p:cNvPr id="66" name="TextBox 65">
                <a:extLst>
                  <a:ext uri="{FF2B5EF4-FFF2-40B4-BE49-F238E27FC236}">
                    <a16:creationId xmlns:a16="http://schemas.microsoft.com/office/drawing/2014/main" id="{6CAAABC6-8B3B-42F7-8711-A6E16D284DDF}"/>
                  </a:ext>
                </a:extLst>
              </p:cNvPr>
              <p:cNvSpPr txBox="1"/>
              <p:nvPr/>
            </p:nvSpPr>
            <p:spPr>
              <a:xfrm>
                <a:off x="2268748" y="2671465"/>
                <a:ext cx="1273830" cy="369332"/>
              </a:xfrm>
              <a:prstGeom prst="rect">
                <a:avLst/>
              </a:prstGeom>
              <a:noFill/>
            </p:spPr>
            <p:txBody>
              <a:bodyPr wrap="square" rtlCol="0">
                <a:spAutoFit/>
              </a:bodyPr>
              <a:lstStyle/>
              <a:p>
                <a:r>
                  <a:rPr lang="en-US"/>
                  <a:t>Server Side</a:t>
                </a:r>
              </a:p>
            </p:txBody>
          </p:sp>
          <p:grpSp>
            <p:nvGrpSpPr>
              <p:cNvPr id="67" name="Group 66">
                <a:extLst>
                  <a:ext uri="{FF2B5EF4-FFF2-40B4-BE49-F238E27FC236}">
                    <a16:creationId xmlns:a16="http://schemas.microsoft.com/office/drawing/2014/main" id="{51E0B2C5-E3B4-41FA-A6B6-128E0768700C}"/>
                  </a:ext>
                </a:extLst>
              </p:cNvPr>
              <p:cNvGrpSpPr/>
              <p:nvPr/>
            </p:nvGrpSpPr>
            <p:grpSpPr>
              <a:xfrm>
                <a:off x="4343399" y="1439057"/>
                <a:ext cx="4990382" cy="697079"/>
                <a:chOff x="3614468" y="966208"/>
                <a:chExt cx="4977441" cy="1113394"/>
              </a:xfrm>
            </p:grpSpPr>
            <p:sp>
              <p:nvSpPr>
                <p:cNvPr id="78" name="Rectangle 77">
                  <a:extLst>
                    <a:ext uri="{FF2B5EF4-FFF2-40B4-BE49-F238E27FC236}">
                      <a16:creationId xmlns:a16="http://schemas.microsoft.com/office/drawing/2014/main" id="{0957D884-CD67-42FF-AD4A-BC5D12A43160}"/>
                    </a:ext>
                  </a:extLst>
                </p:cNvPr>
                <p:cNvSpPr/>
                <p:nvPr/>
              </p:nvSpPr>
              <p:spPr>
                <a:xfrm>
                  <a:off x="3614468" y="966208"/>
                  <a:ext cx="4977441" cy="111339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TextBox 78">
                  <a:extLst>
                    <a:ext uri="{FF2B5EF4-FFF2-40B4-BE49-F238E27FC236}">
                      <a16:creationId xmlns:a16="http://schemas.microsoft.com/office/drawing/2014/main" id="{716B4F95-80EA-4F5B-8EB2-FE0D0481F1B1}"/>
                    </a:ext>
                  </a:extLst>
                </p:cNvPr>
                <p:cNvSpPr txBox="1"/>
                <p:nvPr/>
              </p:nvSpPr>
              <p:spPr>
                <a:xfrm>
                  <a:off x="4239882" y="1338239"/>
                  <a:ext cx="3999261" cy="589907"/>
                </a:xfrm>
                <a:prstGeom prst="rect">
                  <a:avLst/>
                </a:prstGeom>
                <a:noFill/>
              </p:spPr>
              <p:txBody>
                <a:bodyPr wrap="square" rtlCol="0">
                  <a:spAutoFit/>
                </a:bodyPr>
                <a:lstStyle/>
                <a:p>
                  <a:r>
                    <a:rPr lang="en-US"/>
                    <a:t>Django Template (HTML, CSS, Javascript)</a:t>
                  </a:r>
                </a:p>
              </p:txBody>
            </p:sp>
          </p:grpSp>
          <p:sp>
            <p:nvSpPr>
              <p:cNvPr id="68" name="TextBox 67">
                <a:extLst>
                  <a:ext uri="{FF2B5EF4-FFF2-40B4-BE49-F238E27FC236}">
                    <a16:creationId xmlns:a16="http://schemas.microsoft.com/office/drawing/2014/main" id="{7A53F908-A0AE-49AE-A17E-A8F0AEF99F9A}"/>
                  </a:ext>
                </a:extLst>
              </p:cNvPr>
              <p:cNvSpPr txBox="1"/>
              <p:nvPr/>
            </p:nvSpPr>
            <p:spPr>
              <a:xfrm>
                <a:off x="7409638" y="2902603"/>
                <a:ext cx="737467" cy="646331"/>
              </a:xfrm>
              <a:prstGeom prst="rect">
                <a:avLst/>
              </a:prstGeom>
              <a:noFill/>
              <a:ln>
                <a:solidFill>
                  <a:schemeClr val="tx1"/>
                </a:solidFill>
              </a:ln>
            </p:spPr>
            <p:txBody>
              <a:bodyPr wrap="square" rtlCol="0">
                <a:spAutoFit/>
              </a:bodyPr>
              <a:lstStyle/>
              <a:p>
                <a:r>
                  <a:rPr lang="en-US"/>
                  <a:t>View Logic</a:t>
                </a:r>
              </a:p>
            </p:txBody>
          </p:sp>
          <p:sp>
            <p:nvSpPr>
              <p:cNvPr id="69" name="TextBox 68">
                <a:extLst>
                  <a:ext uri="{FF2B5EF4-FFF2-40B4-BE49-F238E27FC236}">
                    <a16:creationId xmlns:a16="http://schemas.microsoft.com/office/drawing/2014/main" id="{02F05153-0211-4BCA-B0E1-40527B5F7C3E}"/>
                  </a:ext>
                </a:extLst>
              </p:cNvPr>
              <p:cNvSpPr txBox="1"/>
              <p:nvPr/>
            </p:nvSpPr>
            <p:spPr>
              <a:xfrm>
                <a:off x="5672157" y="4117845"/>
                <a:ext cx="2635694" cy="369332"/>
              </a:xfrm>
              <a:prstGeom prst="rect">
                <a:avLst/>
              </a:prstGeom>
              <a:noFill/>
              <a:ln>
                <a:solidFill>
                  <a:schemeClr val="tx1"/>
                </a:solidFill>
              </a:ln>
            </p:spPr>
            <p:txBody>
              <a:bodyPr wrap="square" rtlCol="0">
                <a:spAutoFit/>
              </a:bodyPr>
              <a:lstStyle/>
              <a:p>
                <a:pPr algn="ctr"/>
                <a:r>
                  <a:rPr lang="en-US"/>
                  <a:t>Model </a:t>
                </a:r>
              </a:p>
            </p:txBody>
          </p:sp>
          <p:grpSp>
            <p:nvGrpSpPr>
              <p:cNvPr id="70" name="Group 69">
                <a:extLst>
                  <a:ext uri="{FF2B5EF4-FFF2-40B4-BE49-F238E27FC236}">
                    <a16:creationId xmlns:a16="http://schemas.microsoft.com/office/drawing/2014/main" id="{CA8FE670-D65E-4F92-A584-5F2310D5C712}"/>
                  </a:ext>
                </a:extLst>
              </p:cNvPr>
              <p:cNvGrpSpPr/>
              <p:nvPr/>
            </p:nvGrpSpPr>
            <p:grpSpPr>
              <a:xfrm>
                <a:off x="6468107" y="5324451"/>
                <a:ext cx="1138686" cy="781000"/>
                <a:chOff x="6223959" y="5274743"/>
                <a:chExt cx="1138686" cy="781000"/>
              </a:xfrm>
            </p:grpSpPr>
            <p:sp>
              <p:nvSpPr>
                <p:cNvPr id="76" name="Cylinder 75">
                  <a:extLst>
                    <a:ext uri="{FF2B5EF4-FFF2-40B4-BE49-F238E27FC236}">
                      <a16:creationId xmlns:a16="http://schemas.microsoft.com/office/drawing/2014/main" id="{E88DA361-D99C-48EE-B6BB-A642B183D956}"/>
                    </a:ext>
                  </a:extLst>
                </p:cNvPr>
                <p:cNvSpPr/>
                <p:nvPr/>
              </p:nvSpPr>
              <p:spPr>
                <a:xfrm>
                  <a:off x="6280030" y="5274743"/>
                  <a:ext cx="931653" cy="781000"/>
                </a:xfrm>
                <a:prstGeom prst="can">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TextBox 76">
                  <a:extLst>
                    <a:ext uri="{FF2B5EF4-FFF2-40B4-BE49-F238E27FC236}">
                      <a16:creationId xmlns:a16="http://schemas.microsoft.com/office/drawing/2014/main" id="{F338A200-B154-4CCA-B26D-A6B8E07AA2EC}"/>
                    </a:ext>
                  </a:extLst>
                </p:cNvPr>
                <p:cNvSpPr txBox="1"/>
                <p:nvPr/>
              </p:nvSpPr>
              <p:spPr>
                <a:xfrm>
                  <a:off x="6223959" y="5409412"/>
                  <a:ext cx="1138686" cy="646331"/>
                </a:xfrm>
                <a:prstGeom prst="rect">
                  <a:avLst/>
                </a:prstGeom>
                <a:noFill/>
              </p:spPr>
              <p:txBody>
                <a:bodyPr wrap="square" rtlCol="0">
                  <a:spAutoFit/>
                </a:bodyPr>
                <a:lstStyle/>
                <a:p>
                  <a:r>
                    <a:rPr lang="en-US"/>
                    <a:t>Database (SQLite3)</a:t>
                  </a:r>
                </a:p>
              </p:txBody>
            </p:sp>
          </p:grpSp>
          <p:sp>
            <p:nvSpPr>
              <p:cNvPr id="71" name="Rectangle 70">
                <a:extLst>
                  <a:ext uri="{FF2B5EF4-FFF2-40B4-BE49-F238E27FC236}">
                    <a16:creationId xmlns:a16="http://schemas.microsoft.com/office/drawing/2014/main" id="{E0213B2B-FD34-4987-81B6-A7B20ECCBBC6}"/>
                  </a:ext>
                </a:extLst>
              </p:cNvPr>
              <p:cNvSpPr/>
              <p:nvPr/>
            </p:nvSpPr>
            <p:spPr>
              <a:xfrm>
                <a:off x="2268748" y="1164565"/>
                <a:ext cx="9003100" cy="505335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TextBox 71">
                <a:extLst>
                  <a:ext uri="{FF2B5EF4-FFF2-40B4-BE49-F238E27FC236}">
                    <a16:creationId xmlns:a16="http://schemas.microsoft.com/office/drawing/2014/main" id="{E949BFD2-0E58-4BE9-A265-0184FB8F6C1F}"/>
                  </a:ext>
                </a:extLst>
              </p:cNvPr>
              <p:cNvSpPr txBox="1"/>
              <p:nvPr/>
            </p:nvSpPr>
            <p:spPr>
              <a:xfrm>
                <a:off x="5824986" y="2902603"/>
                <a:ext cx="737467" cy="646331"/>
              </a:xfrm>
              <a:prstGeom prst="rect">
                <a:avLst/>
              </a:prstGeom>
              <a:noFill/>
              <a:ln>
                <a:solidFill>
                  <a:schemeClr val="tx1"/>
                </a:solidFill>
              </a:ln>
            </p:spPr>
            <p:txBody>
              <a:bodyPr wrap="square" rtlCol="0">
                <a:spAutoFit/>
              </a:bodyPr>
              <a:lstStyle/>
              <a:p>
                <a:r>
                  <a:rPr lang="en-US"/>
                  <a:t>App Logic</a:t>
                </a:r>
              </a:p>
            </p:txBody>
          </p:sp>
          <p:cxnSp>
            <p:nvCxnSpPr>
              <p:cNvPr id="73" name="Straight Arrow Connector 72">
                <a:extLst>
                  <a:ext uri="{FF2B5EF4-FFF2-40B4-BE49-F238E27FC236}">
                    <a16:creationId xmlns:a16="http://schemas.microsoft.com/office/drawing/2014/main" id="{AAF17302-53E8-49E7-B451-CA1F95B3A896}"/>
                  </a:ext>
                </a:extLst>
              </p:cNvPr>
              <p:cNvCxnSpPr>
                <a:cxnSpLocks/>
              </p:cNvCxnSpPr>
              <p:nvPr/>
            </p:nvCxnSpPr>
            <p:spPr>
              <a:xfrm>
                <a:off x="6193719" y="2163394"/>
                <a:ext cx="0" cy="747219"/>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74" name="Straight Arrow Connector 73">
                <a:extLst>
                  <a:ext uri="{FF2B5EF4-FFF2-40B4-BE49-F238E27FC236}">
                    <a16:creationId xmlns:a16="http://schemas.microsoft.com/office/drawing/2014/main" id="{8CBD44A7-B71D-462B-8D61-A791240A2E3C}"/>
                  </a:ext>
                </a:extLst>
              </p:cNvPr>
              <p:cNvCxnSpPr>
                <a:cxnSpLocks/>
              </p:cNvCxnSpPr>
              <p:nvPr/>
            </p:nvCxnSpPr>
            <p:spPr>
              <a:xfrm>
                <a:off x="7764326" y="2163394"/>
                <a:ext cx="0" cy="739209"/>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75" name="Straight Arrow Connector 74">
                <a:extLst>
                  <a:ext uri="{FF2B5EF4-FFF2-40B4-BE49-F238E27FC236}">
                    <a16:creationId xmlns:a16="http://schemas.microsoft.com/office/drawing/2014/main" id="{A0D81806-00D8-4778-B010-061027AADC9B}"/>
                  </a:ext>
                </a:extLst>
              </p:cNvPr>
              <p:cNvCxnSpPr>
                <a:cxnSpLocks/>
                <a:stCxn id="69" idx="2"/>
              </p:cNvCxnSpPr>
              <p:nvPr/>
            </p:nvCxnSpPr>
            <p:spPr>
              <a:xfrm>
                <a:off x="6990004" y="4487177"/>
                <a:ext cx="0" cy="855645"/>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582298287"/>
      </p:ext>
    </p:extLst>
  </p:cSld>
  <p:clrMapOvr>
    <a:masterClrMapping/>
  </p:clrMapOvr>
</p:sld>
</file>

<file path=ppt/theme/theme1.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1A3260"/>
      </a:accent1>
      <a:accent2>
        <a:srgbClr val="4590B8"/>
      </a:accent2>
      <a:accent3>
        <a:srgbClr val="45CBE8"/>
      </a:accent3>
      <a:accent4>
        <a:srgbClr val="969FA7"/>
      </a:accent4>
      <a:accent5>
        <a:srgbClr val="A2C777"/>
      </a:accent5>
      <a:accent6>
        <a:srgbClr val="42955F"/>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66F1C100-1D2B-4BEA-AD01-C4F230B3B96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4E81107FE0A704B8458C943278B4E1F" ma:contentTypeVersion="5" ma:contentTypeDescription="Create a new document." ma:contentTypeScope="" ma:versionID="5fc6f46e6111929a3121389fec0a4ad5">
  <xsd:schema xmlns:xsd="http://www.w3.org/2001/XMLSchema" xmlns:xs="http://www.w3.org/2001/XMLSchema" xmlns:p="http://schemas.microsoft.com/office/2006/metadata/properties" xmlns:ns3="bcb18cd9-2614-41de-a438-05e8f58d2b4e" xmlns:ns4="9cd9834e-9656-4a9f-bc4d-b5b5e1a3e387" targetNamespace="http://schemas.microsoft.com/office/2006/metadata/properties" ma:root="true" ma:fieldsID="1803848e65b15ce0f798f4fbace33a31" ns3:_="" ns4:_="">
    <xsd:import namespace="bcb18cd9-2614-41de-a438-05e8f58d2b4e"/>
    <xsd:import namespace="9cd9834e-9656-4a9f-bc4d-b5b5e1a3e387"/>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cb18cd9-2614-41de-a438-05e8f58d2b4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9cd9834e-9656-4a9f-bc4d-b5b5e1a3e387"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247662E-9916-4B04-AF5B-C660F4AC09D0}">
  <ds:schemaRefs>
    <ds:schemaRef ds:uri="9cd9834e-9656-4a9f-bc4d-b5b5e1a3e387"/>
    <ds:schemaRef ds:uri="bcb18cd9-2614-41de-a438-05e8f58d2b4e"/>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8D289AE2-D2AE-49D1-AFAC-3A79F6794255}">
  <ds:schemaRefs>
    <ds:schemaRef ds:uri="9cd9834e-9656-4a9f-bc4d-b5b5e1a3e387"/>
    <ds:schemaRef ds:uri="http://purl.org/dc/dcmitype/"/>
    <ds:schemaRef ds:uri="http://schemas.microsoft.com/office/2006/documentManagement/types"/>
    <ds:schemaRef ds:uri="http://schemas.microsoft.com/office/2006/metadata/properties"/>
    <ds:schemaRef ds:uri="http://schemas.openxmlformats.org/package/2006/metadata/core-properties"/>
    <ds:schemaRef ds:uri="http://www.w3.org/XML/1998/namespace"/>
    <ds:schemaRef ds:uri="bcb18cd9-2614-41de-a438-05e8f58d2b4e"/>
    <ds:schemaRef ds:uri="http://purl.org/dc/elements/1.1/"/>
    <ds:schemaRef ds:uri="http://schemas.microsoft.com/office/infopath/2007/PartnerControls"/>
    <ds:schemaRef ds:uri="http://purl.org/dc/terms/"/>
  </ds:schemaRefs>
</ds:datastoreItem>
</file>

<file path=customXml/itemProps3.xml><?xml version="1.0" encoding="utf-8"?>
<ds:datastoreItem xmlns:ds="http://schemas.openxmlformats.org/officeDocument/2006/customXml" ds:itemID="{927BD4C1-B6B1-4715-ABF9-E660A51A4EA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2</TotalTime>
  <Words>1765</Words>
  <Application>Microsoft Macintosh PowerPoint</Application>
  <PresentationFormat>Widescreen</PresentationFormat>
  <Paragraphs>331</Paragraphs>
  <Slides>31</Slides>
  <Notes>14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31</vt:i4>
      </vt:variant>
    </vt:vector>
  </HeadingPairs>
  <TitlesOfParts>
    <vt:vector size="35" baseType="lpstr">
      <vt:lpstr>Calibri</vt:lpstr>
      <vt:lpstr>Gill Sans MT</vt:lpstr>
      <vt:lpstr>Wingdings 2</vt:lpstr>
      <vt:lpstr>Dividend</vt:lpstr>
      <vt:lpstr>DELIVERABLE 4</vt:lpstr>
      <vt:lpstr>agenda</vt:lpstr>
      <vt:lpstr>Project Overview</vt:lpstr>
      <vt:lpstr>Project Overview</vt:lpstr>
      <vt:lpstr>Project Requirements </vt:lpstr>
      <vt:lpstr>Project requirements</vt:lpstr>
      <vt:lpstr>Project requirements – user stories</vt:lpstr>
      <vt:lpstr>  Design Architecture</vt:lpstr>
      <vt:lpstr>Django Architecture</vt:lpstr>
      <vt:lpstr>SymCheck Design</vt:lpstr>
      <vt:lpstr>Machine learning algorithm  </vt:lpstr>
      <vt:lpstr>Model Evaluation</vt:lpstr>
      <vt:lpstr>Timeline of Implementation  Sprint Recap</vt:lpstr>
      <vt:lpstr>What is Agile Development?</vt:lpstr>
      <vt:lpstr>Review of Sprint 1 (08/24 - 09/21) </vt:lpstr>
      <vt:lpstr>Review of sprint II (09/22 - 10/05)</vt:lpstr>
      <vt:lpstr>Review of Sprint III (10/06 - 10/26)</vt:lpstr>
      <vt:lpstr>Review of Sprint IV (10/27 - 11/23) - Tasks</vt:lpstr>
      <vt:lpstr>Review of Sprint IV (10/27 - 11/23) - burndown charts</vt:lpstr>
      <vt:lpstr>Test cases </vt:lpstr>
      <vt:lpstr>Test cases – Homepage</vt:lpstr>
      <vt:lpstr>Test cases – image Upload</vt:lpstr>
      <vt:lpstr>Test Case – Image functionality</vt:lpstr>
      <vt:lpstr>Test cases – results </vt:lpstr>
      <vt:lpstr>Test cases – feedback</vt:lpstr>
      <vt:lpstr>Project Demo </vt:lpstr>
      <vt:lpstr>Github Walkthrough </vt:lpstr>
      <vt:lpstr>Retrospectives </vt:lpstr>
      <vt:lpstr>Retrospectives</vt:lpstr>
      <vt:lpstr>Conclusion </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DELIVERABLE 4</dc:title>
  <dc:creator>Washington, Ms. Jasmine Maya</dc:creator>
  <cp:lastModifiedBy>Washington, Ms. Jasmine Maya</cp:lastModifiedBy>
  <cp:revision>2</cp:revision>
  <dcterms:created xsi:type="dcterms:W3CDTF">2020-11-20T03:53:45Z</dcterms:created>
  <dcterms:modified xsi:type="dcterms:W3CDTF">2020-11-23T03:37:53Z</dcterms:modified>
</cp:coreProperties>
</file>